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3" r:id="rId3"/>
    <p:sldId id="278" r:id="rId4"/>
    <p:sldId id="279" r:id="rId5"/>
    <p:sldId id="280" r:id="rId6"/>
    <p:sldId id="283" r:id="rId7"/>
    <p:sldId id="282" r:id="rId8"/>
    <p:sldId id="281" r:id="rId9"/>
    <p:sldId id="284" r:id="rId10"/>
    <p:sldId id="285" r:id="rId11"/>
    <p:sldId id="286" r:id="rId12"/>
    <p:sldId id="28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-61388"/>
            <a:ext cx="10058400" cy="3686452"/>
          </a:xfrm>
        </p:spPr>
        <p:txBody>
          <a:bodyPr>
            <a:noAutofit/>
          </a:bodyPr>
          <a:lstStyle/>
          <a:p>
            <a:pPr algn="ctr"/>
            <a:r>
              <a:rPr lang="pt-BR" sz="12400" dirty="0">
                <a:latin typeface="Arial Black" panose="020B0A04020102020204" pitchFamily="34" charset="0"/>
              </a:rPr>
              <a:t>Flexibility</a:t>
            </a:r>
            <a:endParaRPr lang="en-US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Sistemas Interativos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Direct Manipulation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2047C40-227C-4541-9A15-2355789D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15" y="3429000"/>
            <a:ext cx="5854570" cy="20737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DDA1E5-27A9-4A84-AC1F-365A7E9CBB46}"/>
              </a:ext>
            </a:extLst>
          </p:cNvPr>
          <p:cNvSpPr txBox="1"/>
          <p:nvPr/>
        </p:nvSpPr>
        <p:spPr>
          <a:xfrm>
            <a:off x="2269807" y="2108068"/>
            <a:ext cx="771334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pt-BR" sz="2400" dirty="0">
                <a:latin typeface="+mj-lt"/>
              </a:rPr>
              <a:t>Representação contínua de objetos em que efeitos da modificação são imediatamente visíveis</a:t>
            </a: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720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Dashboard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m 4" descr="CEO Dashboard | Scoro">
            <a:extLst>
              <a:ext uri="{FF2B5EF4-FFF2-40B4-BE49-F238E27FC236}">
                <a16:creationId xmlns:a16="http://schemas.microsoft.com/office/drawing/2014/main" id="{117CA300-4B0E-4E8D-B265-83613EAD8A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12" y="3316233"/>
            <a:ext cx="5042376" cy="27987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AA8F42-C10B-43FF-A8F0-6CB2E4916724}"/>
              </a:ext>
            </a:extLst>
          </p:cNvPr>
          <p:cNvSpPr txBox="1"/>
          <p:nvPr/>
        </p:nvSpPr>
        <p:spPr>
          <a:xfrm>
            <a:off x="2032158" y="1965193"/>
            <a:ext cx="818864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pt-BR" sz="2400" dirty="0">
                <a:latin typeface="+mj-lt"/>
              </a:rPr>
              <a:t>Mostar ao utilizador informação distinta simultaneamente através de mecanismos de representação gráficas</a:t>
            </a: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59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Auto Complete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3576FF-6DFE-4A2E-A757-D9271AB4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69" y="3117788"/>
            <a:ext cx="3770862" cy="297344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D71480-B925-45C2-92E2-A30115BA650B}"/>
              </a:ext>
            </a:extLst>
          </p:cNvPr>
          <p:cNvSpPr txBox="1"/>
          <p:nvPr/>
        </p:nvSpPr>
        <p:spPr>
          <a:xfrm>
            <a:off x="2983230" y="1974718"/>
            <a:ext cx="62865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lnSpc>
                <a:spcPct val="150000"/>
              </a:lnSpc>
            </a:pPr>
            <a:r>
              <a:rPr lang="pt-BR" sz="2400" dirty="0">
                <a:latin typeface="+mj-lt"/>
              </a:rPr>
              <a:t> Ajudar o utilizador no contexto de pesquisas, tornando-as mais eficientes</a:t>
            </a:r>
            <a:endParaRPr lang="pt-B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8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Sistemas Interativos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7D6021C-37DF-4C10-A90A-FFED1B390EE0}"/>
              </a:ext>
            </a:extLst>
          </p:cNvPr>
          <p:cNvSpPr txBox="1">
            <a:spLocks/>
          </p:cNvSpPr>
          <p:nvPr/>
        </p:nvSpPr>
        <p:spPr>
          <a:xfrm>
            <a:off x="1066800" y="-61388"/>
            <a:ext cx="10058400" cy="36864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400" dirty="0">
                <a:latin typeface="Arial Black" panose="020B0A04020102020204" pitchFamily="34" charset="0"/>
              </a:rPr>
              <a:t>Flexibility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Flexibility : </a:t>
            </a:r>
            <a:r>
              <a:rPr lang="en-US" b="1" dirty="0" err="1">
                <a:latin typeface="Arial Black" panose="020B0A04020102020204" pitchFamily="34" charset="0"/>
              </a:rPr>
              <a:t>Introdução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Nenhuma descrição disponível.">
            <a:extLst>
              <a:ext uri="{FF2B5EF4-FFF2-40B4-BE49-F238E27FC236}">
                <a16:creationId xmlns:a16="http://schemas.microsoft.com/office/drawing/2014/main" id="{7F4FCBFC-10B6-4D37-98EE-95330BEC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13" y="2081191"/>
            <a:ext cx="5804511" cy="2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nhuma descrição disponível.">
            <a:extLst>
              <a:ext uri="{FF2B5EF4-FFF2-40B4-BE49-F238E27FC236}">
                <a16:creationId xmlns:a16="http://schemas.microsoft.com/office/drawing/2014/main" id="{3CCFB6C6-7CBB-4C6E-B39E-48CDC557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605" y="4486178"/>
            <a:ext cx="26765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nhuma descrição disponível.">
            <a:extLst>
              <a:ext uri="{FF2B5EF4-FFF2-40B4-BE49-F238E27FC236}">
                <a16:creationId xmlns:a16="http://schemas.microsoft.com/office/drawing/2014/main" id="{FD47FE19-7201-496C-BC72-DE0D30DB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58" y="2081191"/>
            <a:ext cx="2460057" cy="33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Dialogue Initiative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955E63D-C5DC-4E45-9550-FC14CC3971AE}"/>
              </a:ext>
            </a:extLst>
          </p:cNvPr>
          <p:cNvSpPr txBox="1"/>
          <p:nvPr/>
        </p:nvSpPr>
        <p:spPr>
          <a:xfrm>
            <a:off x="2093442" y="2194600"/>
            <a:ext cx="8066076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Ajudar e guiar o utilizador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Utilizador mantém o controlo 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Restrições impostas pelo sistema</a:t>
            </a:r>
          </a:p>
          <a:p>
            <a:pPr lvl="0" fontAlgn="auto">
              <a:lnSpc>
                <a:spcPct val="150000"/>
              </a:lnSpc>
            </a:pP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Dialogue Initiative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490F2BCE-058A-4935-9BAC-CEEE2AF260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9" y="2537996"/>
            <a:ext cx="5212715" cy="1924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685E22-32DC-4089-9174-2DB653D27E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3248025"/>
            <a:ext cx="4343400" cy="361950"/>
          </a:xfrm>
          <a:prstGeom prst="rect">
            <a:avLst/>
          </a:prstGeom>
        </p:spPr>
      </p:pic>
      <p:pic>
        <p:nvPicPr>
          <p:cNvPr id="1026" name="Picture 2" descr="✔️ Marca De Seleção Emoji">
            <a:extLst>
              <a:ext uri="{FF2B5EF4-FFF2-40B4-BE49-F238E27FC236}">
                <a16:creationId xmlns:a16="http://schemas.microsoft.com/office/drawing/2014/main" id="{D1813312-0235-471D-91F3-3D7CA3EB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328" y="4712636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❌ Xis Emoji">
            <a:extLst>
              <a:ext uri="{FF2B5EF4-FFF2-40B4-BE49-F238E27FC236}">
                <a16:creationId xmlns:a16="http://schemas.microsoft.com/office/drawing/2014/main" id="{800AD357-91F6-460A-A9A7-2DF8A75E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4" y="4570594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Multithreading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1204134" y="2081131"/>
            <a:ext cx="9951545" cy="342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Suportar mais que uma tarefa em simultâneo</a:t>
            </a:r>
          </a:p>
          <a:p>
            <a:pPr lvl="0" fontAlgn="auto">
              <a:lnSpc>
                <a:spcPct val="150000"/>
              </a:lnSpc>
            </a:pPr>
            <a:endParaRPr lang="pt-BR" sz="1000" dirty="0">
              <a:latin typeface="+mj-lt"/>
            </a:endParaRPr>
          </a:p>
          <a:p>
            <a:pPr marL="457200" lvl="0" indent="-457200" fontAlgn="auto"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</a:rPr>
              <a:t>Interleaved</a:t>
            </a:r>
            <a:r>
              <a:rPr lang="pt-BR" sz="2800" dirty="0">
                <a:latin typeface="+mj-lt"/>
              </a:rPr>
              <a:t> – permite overlap temporal de diferentes tarefas. Porém, o diálogo com o user ocorre com uma só, a cada instante</a:t>
            </a:r>
          </a:p>
          <a:p>
            <a:pPr lvl="0" fontAlgn="auto"/>
            <a:endParaRPr lang="pt-BR" sz="1000" dirty="0">
              <a:latin typeface="+mj-lt"/>
            </a:endParaRPr>
          </a:p>
          <a:p>
            <a:pPr marL="457200" lvl="0" indent="-457200" fontAlgn="auto"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</a:rPr>
              <a:t>Concurrent</a:t>
            </a:r>
            <a:r>
              <a:rPr lang="pt-BR" sz="2800" dirty="0">
                <a:latin typeface="+mj-lt"/>
              </a:rPr>
              <a:t> – comunicação simultânea de informação sobre diferentes tarefas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Multithreading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✔️ Marca De Seleção Emoji">
            <a:extLst>
              <a:ext uri="{FF2B5EF4-FFF2-40B4-BE49-F238E27FC236}">
                <a16:creationId xmlns:a16="http://schemas.microsoft.com/office/drawing/2014/main" id="{D1813312-0235-471D-91F3-3D7CA3EB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99" y="4908579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❌ Xis Emoji">
            <a:extLst>
              <a:ext uri="{FF2B5EF4-FFF2-40B4-BE49-F238E27FC236}">
                <a16:creationId xmlns:a16="http://schemas.microsoft.com/office/drawing/2014/main" id="{800AD357-91F6-460A-A9A7-2DF8A75E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69" y="4908579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Windows Tip: Cascade, Tile, Stack, or Side-by-Side Windows from Taskbar -  NEXTOFWINDOWS.COM">
            <a:extLst>
              <a:ext uri="{FF2B5EF4-FFF2-40B4-BE49-F238E27FC236}">
                <a16:creationId xmlns:a16="http://schemas.microsoft.com/office/drawing/2014/main" id="{DFF1D4D8-F5AF-4533-BC3B-7C5F217CF04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15" y="2090737"/>
            <a:ext cx="497586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Nenhuma descrição disponível.">
            <a:extLst>
              <a:ext uri="{FF2B5EF4-FFF2-40B4-BE49-F238E27FC236}">
                <a16:creationId xmlns:a16="http://schemas.microsoft.com/office/drawing/2014/main" id="{3C33D5B6-261B-4DC7-824B-7FADF5CFC1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1978625"/>
            <a:ext cx="3268980" cy="290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65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Task </a:t>
            </a:r>
            <a:r>
              <a:rPr lang="en-US" b="1" dirty="0" err="1">
                <a:latin typeface="Arial Black" panose="020B0A04020102020204" pitchFamily="34" charset="0"/>
              </a:rPr>
              <a:t>Migrability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2845158" y="2254465"/>
            <a:ext cx="650168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Alternar a responsabilidade de execução de tarefas entre o utilizador e o sistema</a:t>
            </a:r>
          </a:p>
        </p:txBody>
      </p:sp>
    </p:spTree>
    <p:extLst>
      <p:ext uri="{BB962C8B-B14F-4D97-AF65-F5344CB8AC3E}">
        <p14:creationId xmlns:p14="http://schemas.microsoft.com/office/powerpoint/2010/main" val="23180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Task </a:t>
            </a:r>
            <a:r>
              <a:rPr lang="en-US" b="1" dirty="0" err="1">
                <a:latin typeface="Arial Black" panose="020B0A04020102020204" pitchFamily="34" charset="0"/>
              </a:rPr>
              <a:t>Migrability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2" descr="✔️ Marca De Seleção Emoji">
            <a:extLst>
              <a:ext uri="{FF2B5EF4-FFF2-40B4-BE49-F238E27FC236}">
                <a16:creationId xmlns:a16="http://schemas.microsoft.com/office/drawing/2014/main" id="{8BB3FA1C-9F56-4424-8B90-D5122618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28" y="4789698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❌ Xis Emoji">
            <a:extLst>
              <a:ext uri="{FF2B5EF4-FFF2-40B4-BE49-F238E27FC236}">
                <a16:creationId xmlns:a16="http://schemas.microsoft.com/office/drawing/2014/main" id="{3E665FE9-058B-4972-B88A-8DF26CD2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760" y="4789698"/>
            <a:ext cx="1100091" cy="110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B17735F-6CB7-4192-BE92-E4FD0E46FE98}"/>
              </a:ext>
            </a:extLst>
          </p:cNvPr>
          <p:cNvGrpSpPr/>
          <p:nvPr/>
        </p:nvGrpSpPr>
        <p:grpSpPr>
          <a:xfrm>
            <a:off x="1611252" y="2090737"/>
            <a:ext cx="4697813" cy="2576009"/>
            <a:chOff x="0" y="0"/>
            <a:chExt cx="5400675" cy="2999105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37193F5-32A2-4F31-A5D9-30612804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475" y="0"/>
              <a:ext cx="2743200" cy="299910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5B07B91-3AD8-453C-8C4C-178DD4E7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"/>
              <a:ext cx="2421255" cy="1722120"/>
            </a:xfrm>
            <a:prstGeom prst="rect">
              <a:avLst/>
            </a:prstGeom>
          </p:spPr>
        </p:pic>
      </p:grpSp>
      <p:pic>
        <p:nvPicPr>
          <p:cNvPr id="13" name="Imagem 12" descr="Update KB4505658 for Windows 10 version 1809 is out - gHacks Tech News">
            <a:extLst>
              <a:ext uri="{FF2B5EF4-FFF2-40B4-BE49-F238E27FC236}">
                <a16:creationId xmlns:a16="http://schemas.microsoft.com/office/drawing/2014/main" id="{D560C1C3-1F2E-42A2-B525-A0D30CCF4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60" y="2074354"/>
            <a:ext cx="4055892" cy="259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Design Patterns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866BD-AB3F-4060-AD26-6EA6A9F7A192}"/>
              </a:ext>
            </a:extLst>
          </p:cNvPr>
          <p:cNvSpPr txBox="1"/>
          <p:nvPr/>
        </p:nvSpPr>
        <p:spPr>
          <a:xfrm>
            <a:off x="1908985" y="2150509"/>
            <a:ext cx="7406466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Dialogue Initiative -  </a:t>
            </a:r>
            <a:r>
              <a:rPr lang="pt-BR" sz="2800" b="1" dirty="0">
                <a:latin typeface="+mj-lt"/>
              </a:rPr>
              <a:t>Direct Manipulation</a:t>
            </a:r>
            <a:endParaRPr lang="pt-BR" sz="1000" b="1" dirty="0">
              <a:latin typeface="+mj-lt"/>
            </a:endParaRPr>
          </a:p>
          <a:p>
            <a:pPr marL="457200" lvl="0" indent="-4572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Multithreading -  </a:t>
            </a:r>
            <a:r>
              <a:rPr lang="pt-BR" sz="2800" b="1" dirty="0">
                <a:latin typeface="+mj-lt"/>
              </a:rPr>
              <a:t>Dashboard</a:t>
            </a:r>
            <a:endParaRPr lang="pt-BR" sz="1000" b="1" dirty="0">
              <a:latin typeface="+mj-lt"/>
            </a:endParaRPr>
          </a:p>
          <a:p>
            <a:pPr marL="457200" lvl="0" indent="-45720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Task Migrability -  </a:t>
            </a:r>
            <a:r>
              <a:rPr lang="pt-BR" sz="2800" b="1" dirty="0">
                <a:latin typeface="+mj-lt"/>
              </a:rPr>
              <a:t>Auto Complete</a:t>
            </a:r>
          </a:p>
        </p:txBody>
      </p:sp>
    </p:spTree>
    <p:extLst>
      <p:ext uri="{BB962C8B-B14F-4D97-AF65-F5344CB8AC3E}">
        <p14:creationId xmlns:p14="http://schemas.microsoft.com/office/powerpoint/2010/main" val="2944282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235</Words>
  <Application>Microsoft Office PowerPoint</Application>
  <PresentationFormat>Ecrã Panorâmico</PresentationFormat>
  <Paragraphs>51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Retrospetiva</vt:lpstr>
      <vt:lpstr>Flexibility</vt:lpstr>
      <vt:lpstr>Flexibility : Introdução</vt:lpstr>
      <vt:lpstr>Dialogue Initiative</vt:lpstr>
      <vt:lpstr>Dialogue Initiative</vt:lpstr>
      <vt:lpstr>Multithreading</vt:lpstr>
      <vt:lpstr>Multithreading</vt:lpstr>
      <vt:lpstr>Task Migrability</vt:lpstr>
      <vt:lpstr>Task Migrability</vt:lpstr>
      <vt:lpstr>Interface Design Patterns</vt:lpstr>
      <vt:lpstr>Direct Manipulation</vt:lpstr>
      <vt:lpstr>Dashboard</vt:lpstr>
      <vt:lpstr>Auto Complete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11</cp:revision>
  <dcterms:created xsi:type="dcterms:W3CDTF">2021-03-01T22:46:39Z</dcterms:created>
  <dcterms:modified xsi:type="dcterms:W3CDTF">2021-03-22T23:08:49Z</dcterms:modified>
</cp:coreProperties>
</file>