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3" r:id="rId3"/>
    <p:sldId id="277" r:id="rId4"/>
    <p:sldId id="280" r:id="rId5"/>
    <p:sldId id="281" r:id="rId6"/>
    <p:sldId id="282" r:id="rId7"/>
    <p:sldId id="283" r:id="rId8"/>
    <p:sldId id="284" r:id="rId9"/>
    <p:sldId id="285" r:id="rId10"/>
    <p:sldId id="27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5" r:id="rId19"/>
    <p:sldId id="294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06026"/>
            <a:ext cx="10058400" cy="2103565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Projeto Final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Ricardo Cunha (A84302)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201977" y="3746748"/>
            <a:ext cx="1136562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Processamento e Representação de Conhecimento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AA7A4-2F9D-4E26-BFA1-9C4E6BE9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1" y="2703898"/>
            <a:ext cx="2515087" cy="13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83AFB5-8985-4641-A8ED-10F093BECB3D}"/>
              </a:ext>
            </a:extLst>
          </p:cNvPr>
          <p:cNvSpPr txBox="1"/>
          <p:nvPr/>
        </p:nvSpPr>
        <p:spPr>
          <a:xfrm>
            <a:off x="2851000" y="2977324"/>
            <a:ext cx="4189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62626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Tokyo 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-  Login / Register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850B13-5375-48D7-A84C-865A2186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25" y="2085401"/>
            <a:ext cx="3252757" cy="3584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5481F4-91DE-4AA8-B687-F146D9DB2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18" y="2085401"/>
            <a:ext cx="4118930" cy="3584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Homepage by Date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EA572533-E3C9-4BEC-82CA-680E1B70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88" y="1996750"/>
            <a:ext cx="7715023" cy="40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Homepage by Sport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572533-E3C9-4BEC-82CA-680E1B70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365" y="1996750"/>
            <a:ext cx="7620068" cy="40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Homepage by Sport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572533-E3C9-4BEC-82CA-680E1B70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365" y="1996750"/>
            <a:ext cx="7620068" cy="40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Posts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B22FF7-E29A-4F35-9FF4-8ADAC4645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51" y="1833960"/>
            <a:ext cx="7749298" cy="41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New Post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34679FED-353B-4E70-A77F-2676874EE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13" y="1897169"/>
            <a:ext cx="8476173" cy="41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Post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3577D3-1933-43F3-906B-18DACC12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50" y="1891441"/>
            <a:ext cx="5772300" cy="41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Profile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3260C2-A382-46C7-B3CB-F12623DB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2" y="1957318"/>
            <a:ext cx="7233416" cy="37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– Edit Profile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18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AAB158A-AB50-4F46-BB64-D321644E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05" y="2025835"/>
            <a:ext cx="8418990" cy="28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Interface -  Edit Pic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19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A443B75-6623-4D79-91BB-FF95BFDAB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215D7-0F39-46BC-8CFE-ADAC9FF5A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09" y="1996751"/>
            <a:ext cx="5773182" cy="41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Funcionalidades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Principais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55E63D-C5DC-4E45-9550-FC14CC3971AE}"/>
              </a:ext>
            </a:extLst>
          </p:cNvPr>
          <p:cNvSpPr txBox="1"/>
          <p:nvPr/>
        </p:nvSpPr>
        <p:spPr>
          <a:xfrm>
            <a:off x="1755362" y="1870070"/>
            <a:ext cx="945712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Consultar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horários</a:t>
            </a:r>
            <a:r>
              <a:rPr lang="en-US" sz="2800" dirty="0">
                <a:latin typeface="+mj-lt"/>
              </a:rPr>
              <a:t> dos </a:t>
            </a:r>
            <a:r>
              <a:rPr lang="en-US" sz="2800" dirty="0" err="1">
                <a:latin typeface="+mj-lt"/>
              </a:rPr>
              <a:t>eventos</a:t>
            </a:r>
            <a:r>
              <a:rPr lang="en-US" sz="2800" dirty="0">
                <a:latin typeface="+mj-lt"/>
              </a:rPr>
              <a:t> dos </a:t>
            </a:r>
            <a:r>
              <a:rPr lang="en-US" sz="2800" dirty="0" err="1">
                <a:latin typeface="+mj-lt"/>
              </a:rPr>
              <a:t>Jogos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Olímpicos</a:t>
            </a:r>
            <a:r>
              <a:rPr lang="en-US" sz="2800" dirty="0">
                <a:latin typeface="+mj-lt"/>
              </a:rPr>
              <a:t> de 2021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Filtrá</a:t>
            </a:r>
            <a:r>
              <a:rPr lang="en-US" sz="2800" dirty="0">
                <a:latin typeface="+mj-lt"/>
              </a:rPr>
              <a:t>-los por </a:t>
            </a:r>
            <a:r>
              <a:rPr lang="en-US" sz="2800" dirty="0" err="1">
                <a:latin typeface="+mj-lt"/>
              </a:rPr>
              <a:t>modalidade</a:t>
            </a:r>
            <a:r>
              <a:rPr lang="en-US" sz="2800" dirty="0">
                <a:latin typeface="+mj-lt"/>
              </a:rPr>
              <a:t> / data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Criar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conta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pessoal</a:t>
            </a:r>
            <a:r>
              <a:rPr lang="en-US" sz="2800" dirty="0">
                <a:latin typeface="+mj-lt"/>
              </a:rPr>
              <a:t> com </a:t>
            </a:r>
            <a:r>
              <a:rPr lang="en-US" sz="2800" dirty="0" err="1">
                <a:latin typeface="+mj-lt"/>
              </a:rPr>
              <a:t>acesso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 err="1">
                <a:latin typeface="+mj-lt"/>
              </a:rPr>
              <a:t>mais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funcionalidades</a:t>
            </a:r>
            <a:r>
              <a:rPr lang="en-US" sz="2800" dirty="0">
                <a:latin typeface="+mj-lt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Perfil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personalizado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Criar</a:t>
            </a:r>
            <a:r>
              <a:rPr lang="en-US" sz="2800" dirty="0">
                <a:latin typeface="+mj-lt"/>
              </a:rPr>
              <a:t> agenda </a:t>
            </a:r>
            <a:r>
              <a:rPr lang="en-US" sz="2800" dirty="0" err="1">
                <a:latin typeface="+mj-lt"/>
              </a:rPr>
              <a:t>pessoal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seguir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certos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eventos</a:t>
            </a:r>
            <a:r>
              <a:rPr lang="en-US" sz="2800" dirty="0">
                <a:latin typeface="+mj-lt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Fazer </a:t>
            </a:r>
            <a:r>
              <a:rPr lang="en-US" sz="2800" dirty="0" err="1">
                <a:latin typeface="+mj-lt"/>
              </a:rPr>
              <a:t>publicações</a:t>
            </a:r>
            <a:r>
              <a:rPr lang="en-US" sz="2800" dirty="0">
                <a:latin typeface="+mj-lt"/>
              </a:rPr>
              <a:t> e </a:t>
            </a:r>
            <a:r>
              <a:rPr lang="en-US" sz="2800" dirty="0" err="1">
                <a:latin typeface="+mj-lt"/>
              </a:rPr>
              <a:t>comentários</a:t>
            </a:r>
            <a:r>
              <a:rPr lang="en-US" sz="2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06026"/>
            <a:ext cx="10058400" cy="2103565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Projeto Final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Ricardo Cunha (A84302)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201977" y="3746748"/>
            <a:ext cx="1136562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Processamento e Representação de Conhecimento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AA7A4-2F9D-4E26-BFA1-9C4E6BE9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1" y="2703898"/>
            <a:ext cx="2515087" cy="13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83AFB5-8985-4641-A8ED-10F093BECB3D}"/>
              </a:ext>
            </a:extLst>
          </p:cNvPr>
          <p:cNvSpPr txBox="1"/>
          <p:nvPr/>
        </p:nvSpPr>
        <p:spPr>
          <a:xfrm>
            <a:off x="2851000" y="2977324"/>
            <a:ext cx="4189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62626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Tokyo 2021</a:t>
            </a:r>
          </a:p>
          <a:p>
            <a:endParaRPr lang="en-U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BCE07D8-E4BE-4374-999A-314E8ADDBA86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Tecnologias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1AC45-158C-4AA8-845D-8DBDBBB48BC7}"/>
              </a:ext>
            </a:extLst>
          </p:cNvPr>
          <p:cNvSpPr txBox="1"/>
          <p:nvPr/>
        </p:nvSpPr>
        <p:spPr>
          <a:xfrm>
            <a:off x="4699237" y="2238478"/>
            <a:ext cx="2854485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dirty="0">
                <a:latin typeface="+mj-lt"/>
              </a:rPr>
              <a:t>API de Dados  </a:t>
            </a:r>
            <a:r>
              <a:rPr lang="en-US" sz="2800" b="1" dirty="0">
                <a:latin typeface="+mj-lt"/>
              </a:rPr>
              <a:t>Node.js</a:t>
            </a:r>
          </a:p>
          <a:p>
            <a:pPr lvl="0" fontAlgn="auto">
              <a:lnSpc>
                <a:spcPct val="150000"/>
              </a:lnSpc>
            </a:pPr>
            <a:r>
              <a:rPr lang="en-US" sz="2800" dirty="0">
                <a:latin typeface="+mj-lt"/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315F23-2715-40FA-B1BF-1440797FE183}"/>
              </a:ext>
            </a:extLst>
          </p:cNvPr>
          <p:cNvSpPr txBox="1"/>
          <p:nvPr/>
        </p:nvSpPr>
        <p:spPr>
          <a:xfrm>
            <a:off x="978355" y="2167284"/>
            <a:ext cx="273432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dirty="0">
                <a:latin typeface="+mj-lt"/>
              </a:rPr>
              <a:t>Base de Dados </a:t>
            </a:r>
          </a:p>
          <a:p>
            <a:pPr lvl="0" algn="ctr" fontAlgn="auto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GraphDB</a:t>
            </a:r>
            <a:r>
              <a:rPr lang="en-US" sz="2800" b="1" dirty="0">
                <a:latin typeface="+mj-lt"/>
              </a:rPr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CED130B-0629-4E2A-89B2-9D0B768A6136}"/>
              </a:ext>
            </a:extLst>
          </p:cNvPr>
          <p:cNvSpPr txBox="1"/>
          <p:nvPr/>
        </p:nvSpPr>
        <p:spPr>
          <a:xfrm>
            <a:off x="8540282" y="2167285"/>
            <a:ext cx="219780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dirty="0">
                <a:latin typeface="+mj-lt"/>
              </a:rPr>
              <a:t>Front-end </a:t>
            </a:r>
          </a:p>
          <a:p>
            <a:pPr lvl="0" algn="ctr" fontAlgn="auto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 Vue.js</a:t>
            </a:r>
          </a:p>
        </p:txBody>
      </p:sp>
      <p:pic>
        <p:nvPicPr>
          <p:cNvPr id="2052" name="Picture 4" descr="Criando seu boilerplate para VueJs - Vila do Silício">
            <a:extLst>
              <a:ext uri="{FF2B5EF4-FFF2-40B4-BE49-F238E27FC236}">
                <a16:creationId xmlns:a16="http://schemas.microsoft.com/office/drawing/2014/main" id="{28AD25D0-4174-434A-9D50-76A0773BC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4458"/>
          <a:stretch/>
        </p:blipFill>
        <p:spPr bwMode="auto">
          <a:xfrm>
            <a:off x="8870257" y="3513319"/>
            <a:ext cx="1537853" cy="19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GraphDB Standard - The RDF Database for Knowledge Graphs">
            <a:extLst>
              <a:ext uri="{FF2B5EF4-FFF2-40B4-BE49-F238E27FC236}">
                <a16:creationId xmlns:a16="http://schemas.microsoft.com/office/drawing/2014/main" id="{5F84CFA4-15A2-4D7B-9F3D-D6C02570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69" y="3675357"/>
            <a:ext cx="1577777" cy="157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de.js – Wikipédia, a enciclopédia livre">
            <a:extLst>
              <a:ext uri="{FF2B5EF4-FFF2-40B4-BE49-F238E27FC236}">
                <a16:creationId xmlns:a16="http://schemas.microsoft.com/office/drawing/2014/main" id="{D3D3A9CD-F2FC-4A37-AF20-CF5A6513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3813664"/>
            <a:ext cx="2279900" cy="139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922951-116E-483D-AA4E-93BE45E64091}"/>
              </a:ext>
            </a:extLst>
          </p:cNvPr>
          <p:cNvCxnSpPr/>
          <p:nvPr/>
        </p:nvCxnSpPr>
        <p:spPr>
          <a:xfrm>
            <a:off x="4068600" y="2283474"/>
            <a:ext cx="0" cy="296966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36FA14B-86A2-4A18-8FFE-80550527784A}"/>
              </a:ext>
            </a:extLst>
          </p:cNvPr>
          <p:cNvCxnSpPr/>
          <p:nvPr/>
        </p:nvCxnSpPr>
        <p:spPr>
          <a:xfrm>
            <a:off x="8073912" y="2283474"/>
            <a:ext cx="0" cy="296966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0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Ontologia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5CB40-AF46-4D50-80CF-3B86331B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1" y="2531021"/>
            <a:ext cx="2187792" cy="16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A35A10-3437-45EC-820D-2841738D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75" y="2531021"/>
            <a:ext cx="2291365" cy="21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209E156-E176-41A5-A842-B30FA47D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05" y="2531021"/>
            <a:ext cx="2014462" cy="376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CBF003-5AE7-4FF0-A0E8-095B3FD593E6}"/>
              </a:ext>
            </a:extLst>
          </p:cNvPr>
          <p:cNvSpPr txBox="1"/>
          <p:nvPr/>
        </p:nvSpPr>
        <p:spPr>
          <a:xfrm>
            <a:off x="1465227" y="1859170"/>
            <a:ext cx="273432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Classes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A88F67-ECB8-477B-BF3B-E910F39AB0E6}"/>
              </a:ext>
            </a:extLst>
          </p:cNvPr>
          <p:cNvSpPr txBox="1"/>
          <p:nvPr/>
        </p:nvSpPr>
        <p:spPr>
          <a:xfrm>
            <a:off x="4728839" y="1859170"/>
            <a:ext cx="273432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Object Properties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CEB44A-10CB-49C9-90D4-59367A0139D2}"/>
              </a:ext>
            </a:extLst>
          </p:cNvPr>
          <p:cNvSpPr txBox="1"/>
          <p:nvPr/>
        </p:nvSpPr>
        <p:spPr>
          <a:xfrm>
            <a:off x="7779875" y="1859170"/>
            <a:ext cx="273432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Data Properties</a:t>
            </a:r>
          </a:p>
        </p:txBody>
      </p:sp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Exemplo</a:t>
            </a:r>
            <a:r>
              <a:rPr lang="en-US" b="1" dirty="0">
                <a:latin typeface="Arial Black" panose="020B0A04020102020204" pitchFamily="34" charset="0"/>
              </a:rPr>
              <a:t> - </a:t>
            </a:r>
            <a:r>
              <a:rPr lang="en-US" b="1" dirty="0" err="1">
                <a:latin typeface="Arial Black" panose="020B0A04020102020204" pitchFamily="34" charset="0"/>
              </a:rPr>
              <a:t>Utilizador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810DE9A-6151-414B-8898-65B96FA4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82" y="2217891"/>
            <a:ext cx="86010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Exemplo</a:t>
            </a:r>
            <a:r>
              <a:rPr lang="en-US" b="1" dirty="0">
                <a:latin typeface="Arial Black" panose="020B0A04020102020204" pitchFamily="34" charset="0"/>
              </a:rPr>
              <a:t> - </a:t>
            </a:r>
            <a:r>
              <a:rPr lang="en-US" b="1" dirty="0" err="1">
                <a:latin typeface="Arial Black" panose="020B0A04020102020204" pitchFamily="34" charset="0"/>
              </a:rPr>
              <a:t>Evento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12C7D98-F7AE-40E8-BB80-1DE6BB13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66" y="2300287"/>
            <a:ext cx="86391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Exemplo</a:t>
            </a:r>
            <a:r>
              <a:rPr lang="en-US" b="1" dirty="0">
                <a:latin typeface="Arial Black" panose="020B0A04020102020204" pitchFamily="34" charset="0"/>
              </a:rPr>
              <a:t> - </a:t>
            </a:r>
            <a:r>
              <a:rPr lang="en-US" b="1" dirty="0" err="1">
                <a:latin typeface="Arial Black" panose="020B0A04020102020204" pitchFamily="34" charset="0"/>
              </a:rPr>
              <a:t>Publicação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C21AF3-BD98-4D87-B507-9FDA921C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5" y="2272666"/>
            <a:ext cx="86677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6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Exemplo</a:t>
            </a:r>
            <a:r>
              <a:rPr lang="en-US" b="1" dirty="0">
                <a:latin typeface="Arial Black" panose="020B0A04020102020204" pitchFamily="34" charset="0"/>
              </a:rPr>
              <a:t> - </a:t>
            </a:r>
            <a:r>
              <a:rPr lang="en-US" b="1" dirty="0" err="1">
                <a:latin typeface="Arial Black" panose="020B0A04020102020204" pitchFamily="34" charset="0"/>
              </a:rPr>
              <a:t>Comentário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AF34B7-4AEF-4C94-B966-26088AE1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17" y="2251276"/>
            <a:ext cx="86201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Exemplo</a:t>
            </a:r>
            <a:r>
              <a:rPr lang="en-US" b="1" dirty="0">
                <a:latin typeface="Arial Black" panose="020B0A04020102020204" pitchFamily="34" charset="0"/>
              </a:rPr>
              <a:t> - Dados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0BA35EF-B823-4257-88F1-11768111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2217800"/>
            <a:ext cx="86106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202</Words>
  <Application>Microsoft Office PowerPoint</Application>
  <PresentationFormat>Ecrã Panorâmico</PresentationFormat>
  <Paragraphs>68</Paragraphs>
  <Slides>20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Retrospetiva</vt:lpstr>
      <vt:lpstr>Projeto Final</vt:lpstr>
      <vt:lpstr>Funcionalidades Principais</vt:lpstr>
      <vt:lpstr>Tecnologias</vt:lpstr>
      <vt:lpstr>Ontologia</vt:lpstr>
      <vt:lpstr>Exemplo - Utilizador</vt:lpstr>
      <vt:lpstr>Exemplo - Evento</vt:lpstr>
      <vt:lpstr>Exemplo - Publicação</vt:lpstr>
      <vt:lpstr>Exemplo - Comentário</vt:lpstr>
      <vt:lpstr>Exemplo - Dados</vt:lpstr>
      <vt:lpstr>Interface -  Login / Register</vt:lpstr>
      <vt:lpstr>Interface -  Homepage by Date</vt:lpstr>
      <vt:lpstr>Interface -  Homepage by Sport</vt:lpstr>
      <vt:lpstr>Interface -  Homepage by Sport</vt:lpstr>
      <vt:lpstr>Interface -  Posts</vt:lpstr>
      <vt:lpstr>Interface -  New Post</vt:lpstr>
      <vt:lpstr>Interface -  Post</vt:lpstr>
      <vt:lpstr>Interface -  Profile</vt:lpstr>
      <vt:lpstr>Interface – Edit Profile</vt:lpstr>
      <vt:lpstr>Interface -  Edit Pic</vt:lpstr>
      <vt:lpstr>Projeto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32</cp:revision>
  <dcterms:created xsi:type="dcterms:W3CDTF">2021-03-01T22:46:39Z</dcterms:created>
  <dcterms:modified xsi:type="dcterms:W3CDTF">2021-07-02T16:14:08Z</dcterms:modified>
</cp:coreProperties>
</file>