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7" r:id="rId5"/>
    <p:sldId id="273" r:id="rId6"/>
    <p:sldId id="274" r:id="rId7"/>
    <p:sldId id="268" r:id="rId8"/>
    <p:sldId id="260" r:id="rId9"/>
    <p:sldId id="277" r:id="rId10"/>
    <p:sldId id="262" r:id="rId11"/>
    <p:sldId id="27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(CMS)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Publicação e armazenamento de informação médica (boletins, folhetos,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Visualização e download de conteúdos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Taxonomia para classificação de conteúdos por tipo e categoria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200" dirty="0">
                <a:latin typeface="+mj-lt"/>
              </a:rPr>
              <a:t>Níveis de prioridade dos conteúdos publicados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Balcão Eletrónico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medicação crónica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Pedidos de marcação de consulta programada (não urgente)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</a:rPr>
              <a:t>Preenchimento de sugestões e/ou reclamações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23/11/2021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23/11/2021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23/11/2021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6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Concorrência</a:t>
            </a:r>
            <a:endParaRPr lang="pt-PT" sz="3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 (</a:t>
            </a:r>
            <a:r>
              <a:rPr lang="pt-BR" sz="2200" dirty="0">
                <a:latin typeface="+mj-lt"/>
              </a:rPr>
              <a:t>2.5 a 5 horas p/dia para chamadas)</a:t>
            </a:r>
            <a:endParaRPr lang="pt-PT" sz="22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Clientes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40068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Eficiência de pesquisa de documentos – melhor organização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gestão de recursos humanos / tempo de serviço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Descongestionamento das linhas telefónicas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Centralização de serviços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E8272F-9738-456B-8BA1-CE8B5DF0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992" y="4953406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085DE1-5BD2-4232-99DF-A66710B0B9A8}"/>
              </a:ext>
            </a:extLst>
          </p:cNvPr>
          <p:cNvCxnSpPr>
            <a:cxnSpLocks/>
          </p:cNvCxnSpPr>
          <p:nvPr/>
        </p:nvCxnSpPr>
        <p:spPr>
          <a:xfrm>
            <a:off x="3434295" y="5723237"/>
            <a:ext cx="548340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A876C867-58E2-4116-8C1D-97A67DF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1978" y="4943430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BD0369A3-AB85-456C-B2A4-26580EEF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9" y="5477876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Análise de mercado – Características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92" y="2336986"/>
            <a:ext cx="3213934" cy="21016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DIMENSÃO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Escassez de alternativas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Produtos existentes insuficientes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E68B61-CF49-45FA-97D3-AE5DBC19760B}"/>
              </a:ext>
            </a:extLst>
          </p:cNvPr>
          <p:cNvSpPr txBox="1">
            <a:spLocks/>
          </p:cNvSpPr>
          <p:nvPr/>
        </p:nvSpPr>
        <p:spPr>
          <a:xfrm>
            <a:off x="4267200" y="2340068"/>
            <a:ext cx="3448049" cy="209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PREÇOS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Inconclusivo – inexistência de competição direta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189C42-B9B8-456F-A965-D0325F9E2B5A}"/>
              </a:ext>
            </a:extLst>
          </p:cNvPr>
          <p:cNvSpPr txBox="1">
            <a:spLocks/>
          </p:cNvSpPr>
          <p:nvPr/>
        </p:nvSpPr>
        <p:spPr>
          <a:xfrm>
            <a:off x="8220075" y="2336986"/>
            <a:ext cx="3272149" cy="210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2200" b="1" dirty="0">
                <a:latin typeface="+mj-lt"/>
              </a:rPr>
              <a:t>PRICING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Contrato (p/ USF)</a:t>
            </a:r>
          </a:p>
          <a:p>
            <a:pPr>
              <a:lnSpc>
                <a:spcPct val="100000"/>
              </a:lnSpc>
            </a:pPr>
            <a:r>
              <a:rPr lang="pt-PT" sz="2200" dirty="0">
                <a:latin typeface="+mj-lt"/>
              </a:rPr>
              <a:t>Manutenção 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358A54D-B9AA-4D2C-A46A-6B6FC5103083}"/>
              </a:ext>
            </a:extLst>
          </p:cNvPr>
          <p:cNvCxnSpPr>
            <a:cxnSpLocks/>
          </p:cNvCxnSpPr>
          <p:nvPr/>
        </p:nvCxnSpPr>
        <p:spPr>
          <a:xfrm>
            <a:off x="4114801" y="2221992"/>
            <a:ext cx="0" cy="2216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E3C9225A-E1E4-47C3-89A0-59698CFD15C7}"/>
              </a:ext>
            </a:extLst>
          </p:cNvPr>
          <p:cNvCxnSpPr>
            <a:cxnSpLocks/>
          </p:cNvCxnSpPr>
          <p:nvPr/>
        </p:nvCxnSpPr>
        <p:spPr>
          <a:xfrm>
            <a:off x="7886700" y="2221992"/>
            <a:ext cx="0" cy="2216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419</Words>
  <Application>Microsoft Office PowerPoint</Application>
  <PresentationFormat>Ecrã Panorâmico</PresentationFormat>
  <Paragraphs>81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Balcão - Pedido de Medicação Crónica</vt:lpstr>
      <vt:lpstr>Análise de mercado – Clientes</vt:lpstr>
      <vt:lpstr>Análise de mercado – Características</vt:lpstr>
      <vt:lpstr>Análise de mercado – Concorrência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56</cp:revision>
  <dcterms:created xsi:type="dcterms:W3CDTF">2021-11-08T16:00:18Z</dcterms:created>
  <dcterms:modified xsi:type="dcterms:W3CDTF">2021-11-23T17:21:27Z</dcterms:modified>
</cp:coreProperties>
</file>