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73" r:id="rId6"/>
    <p:sldId id="274" r:id="rId7"/>
    <p:sldId id="268" r:id="rId8"/>
    <p:sldId id="260" r:id="rId9"/>
    <p:sldId id="277" r:id="rId10"/>
    <p:sldId id="262" r:id="rId11"/>
    <p:sldId id="27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(CMS)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Publicação e armazenamento de informação médica (boletins, folhetos,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Visualização e download de conteúdos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Taxonomia para classificação de conteúdos por tipo e categoria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Níveis de prioridade dos conteúdos publicados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Balcão Eletrónico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medicação crónica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marcação de consulta programada (não urgente)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Preenchimento de sugestões e/ou reclamações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25/11/2021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25/11/2021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25/11/2021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6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Concorrência</a:t>
            </a:r>
            <a:endParaRPr lang="pt-PT" sz="3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Clientes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27037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Eficiência de pesquisa de documentos – melhor organização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Melhor gestão de recursos humanos / tempo de serviço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pt-BR" sz="1800" b="0" i="0" dirty="0">
                <a:effectLst/>
                <a:latin typeface="+mj-lt"/>
              </a:rPr>
              <a:t>2.5 a 5 horas p/ dia para chamadas</a:t>
            </a:r>
            <a:endParaRPr lang="pt-PT" dirty="0">
              <a:latin typeface="+mj-lt"/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Descongestionamento das linhas telefónicas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pt-PT" sz="1800" dirty="0">
                <a:latin typeface="+mj-lt"/>
              </a:rPr>
              <a:t>1 hora p/ dia recuperada 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t-PT" sz="2200" dirty="0">
                <a:latin typeface="+mj-lt"/>
              </a:rPr>
              <a:t>Centralização de serviços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265" y="635447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E8272F-9738-456B-8BA1-CE8B5DF0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2878" y="4875248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085DE1-5BD2-4232-99DF-A66710B0B9A8}"/>
              </a:ext>
            </a:extLst>
          </p:cNvPr>
          <p:cNvCxnSpPr>
            <a:cxnSpLocks/>
          </p:cNvCxnSpPr>
          <p:nvPr/>
        </p:nvCxnSpPr>
        <p:spPr>
          <a:xfrm flipV="1">
            <a:off x="6464737" y="5689635"/>
            <a:ext cx="2769513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A876C867-58E2-4116-8C1D-97A67DF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15200" y="4913437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D0369A3-AB85-456C-B2A4-26580EEF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33" y="5415449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Características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336986"/>
            <a:ext cx="3528017" cy="2101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DIMENSÃO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400 USFs a nível nacional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Outros centros de saúde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E68B61-CF49-45FA-97D3-AE5DBC19760B}"/>
              </a:ext>
            </a:extLst>
          </p:cNvPr>
          <p:cNvSpPr txBox="1">
            <a:spLocks/>
          </p:cNvSpPr>
          <p:nvPr/>
        </p:nvSpPr>
        <p:spPr>
          <a:xfrm>
            <a:off x="4371975" y="2379709"/>
            <a:ext cx="3448049" cy="209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PREÇOS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Inconclusivo – inexistência de competição direta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189C42-B9B8-456F-A965-D0325F9E2B5A}"/>
              </a:ext>
            </a:extLst>
          </p:cNvPr>
          <p:cNvSpPr txBox="1">
            <a:spLocks/>
          </p:cNvSpPr>
          <p:nvPr/>
        </p:nvSpPr>
        <p:spPr>
          <a:xfrm>
            <a:off x="8276021" y="2336986"/>
            <a:ext cx="3446585" cy="210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PRICING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Contrato (p/ USF)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Manutenção 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358A54D-B9AA-4D2C-A46A-6B6FC5103083}"/>
              </a:ext>
            </a:extLst>
          </p:cNvPr>
          <p:cNvCxnSpPr>
            <a:cxnSpLocks/>
          </p:cNvCxnSpPr>
          <p:nvPr/>
        </p:nvCxnSpPr>
        <p:spPr>
          <a:xfrm>
            <a:off x="4114801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ontract - Free business icons">
            <a:extLst>
              <a:ext uri="{FF2B5EF4-FFF2-40B4-BE49-F238E27FC236}">
                <a16:creationId xmlns:a16="http://schemas.microsoft.com/office/drawing/2014/main" id="{6E10ED28-0A78-4FEE-B5B1-3FE61D6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599" y="464092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iqueta de preço - ícones de comércio e compras grátis">
            <a:extLst>
              <a:ext uri="{FF2B5EF4-FFF2-40B4-BE49-F238E27FC236}">
                <a16:creationId xmlns:a16="http://schemas.microsoft.com/office/drawing/2014/main" id="{5A50215C-3180-44CB-B6D1-934C311D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52" y="46131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fil - ícones de rede grátis">
            <a:extLst>
              <a:ext uri="{FF2B5EF4-FFF2-40B4-BE49-F238E27FC236}">
                <a16:creationId xmlns:a16="http://schemas.microsoft.com/office/drawing/2014/main" id="{00FE48B5-E2BB-4D10-85FA-B9FDBBFA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58" y="4559293"/>
            <a:ext cx="154651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F7DD76C7-C5DC-486B-AB4E-CA175C366DE8}"/>
              </a:ext>
            </a:extLst>
          </p:cNvPr>
          <p:cNvCxnSpPr>
            <a:cxnSpLocks/>
          </p:cNvCxnSpPr>
          <p:nvPr/>
        </p:nvCxnSpPr>
        <p:spPr>
          <a:xfrm>
            <a:off x="8010526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426</Words>
  <Application>Microsoft Office PowerPoint</Application>
  <PresentationFormat>Ecrã Panorâmico</PresentationFormat>
  <Paragraphs>83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Balcão - Pedido de Medicação Crónica</vt:lpstr>
      <vt:lpstr>Análise de mercado – Clientes</vt:lpstr>
      <vt:lpstr>Análise de mercado – Características</vt:lpstr>
      <vt:lpstr>Análise de mercado – Concorrência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58</cp:revision>
  <dcterms:created xsi:type="dcterms:W3CDTF">2021-11-08T16:00:18Z</dcterms:created>
  <dcterms:modified xsi:type="dcterms:W3CDTF">2021-11-25T19:21:35Z</dcterms:modified>
</cp:coreProperties>
</file>