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90" r:id="rId4"/>
    <p:sldId id="259" r:id="rId5"/>
    <p:sldId id="260" r:id="rId6"/>
    <p:sldId id="261" r:id="rId7"/>
    <p:sldId id="262" r:id="rId8"/>
    <p:sldId id="263" r:id="rId9"/>
    <p:sldId id="267" r:id="rId10"/>
    <p:sldId id="297" r:id="rId11"/>
    <p:sldId id="298" r:id="rId12"/>
    <p:sldId id="320" r:id="rId13"/>
    <p:sldId id="299" r:id="rId14"/>
    <p:sldId id="300" r:id="rId15"/>
    <p:sldId id="280" r:id="rId16"/>
    <p:sldId id="289" r:id="rId17"/>
    <p:sldId id="268" r:id="rId18"/>
    <p:sldId id="296" r:id="rId19"/>
    <p:sldId id="305" r:id="rId20"/>
    <p:sldId id="313" r:id="rId21"/>
    <p:sldId id="318" r:id="rId22"/>
    <p:sldId id="322" r:id="rId23"/>
    <p:sldId id="323" r:id="rId24"/>
    <p:sldId id="317" r:id="rId25"/>
    <p:sldId id="294" r:id="rId26"/>
    <p:sldId id="282" r:id="rId27"/>
    <p:sldId id="304" r:id="rId28"/>
    <p:sldId id="325" r:id="rId29"/>
    <p:sldId id="303" r:id="rId30"/>
    <p:sldId id="324" r:id="rId31"/>
    <p:sldId id="302" r:id="rId32"/>
    <p:sldId id="321" r:id="rId33"/>
    <p:sldId id="31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4E95D9"/>
    <a:srgbClr val="96DCF8"/>
    <a:srgbClr val="92D050"/>
    <a:srgbClr val="FFFFFF"/>
    <a:srgbClr val="FF0000"/>
    <a:srgbClr val="47D45A"/>
    <a:srgbClr val="61CBF4"/>
    <a:srgbClr val="C04F15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210AD-D2C6-47AD-924E-9726B1A4B340}" v="2" dt="2024-12-18T09:08:24.023"/>
    <p1510:client id="{819931AB-59E6-476A-AA8C-AA921FBD28ED}" v="58" dt="2024-12-18T08:28:43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182" autoAdjust="0"/>
  </p:normalViewPr>
  <p:slideViewPr>
    <p:cSldViewPr snapToGrid="0">
      <p:cViewPr varScale="1">
        <p:scale>
          <a:sx n="46" d="100"/>
          <a:sy n="46" d="100"/>
        </p:scale>
        <p:origin x="58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981C8FB-7CFD-63AE-797E-D01188758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D07D7-8DDA-5EAC-5318-24B0FFAE30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4664D-CF39-439E-BD25-A0EC1ABB4AE2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1EE22-A62B-CEA6-1965-78AF9E97F3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CE521-C1F7-4596-BFD4-4DA68B1745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EDEF4-0A8B-4422-B247-E1D430750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8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8B9C5-FACD-47BF-A41C-A2A2F4634E52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4DB-EE9A-4E53-AE5F-B04E5FEEB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41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4DB-EE9A-4E53-AE5F-B04E5FEEB7B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8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4D754-EB37-4176-A141-7D309DE771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2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4D754-EB37-4176-A141-7D309DE771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4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4DB-EE9A-4E53-AE5F-B04E5FEEB7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2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DA4DB-EE9A-4E53-AE5F-B04E5FEEB7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8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3DDF-3473-6B6E-4722-581A21EA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315D28-1B43-8489-3ED9-561C2A91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D4532-76DF-75DF-8D67-7E0BE9A3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E45EE-E760-4122-BCBB-9AF6A81AC160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23BFF-AE77-21C0-25E7-5D4D72B0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66F3E-2195-4804-D916-7F464FB5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441F4-45B6-73BD-0DE5-D899FA38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6069B-3C22-F76F-42D9-193D3C62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F01A5-F019-1E89-AE6F-C6CBFB11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4F-F6BC-4435-8AD0-39560C73C698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6E5B6-5D19-C9FE-7416-58848895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47E9-9F84-68E7-8186-8483026B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411DF-9025-842E-7893-732D09F6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F54BE-53F3-7CDD-CF2B-CA3F5B56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D4D47-4DC4-22F7-8BFF-9A4D7E3E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D487-9DA9-4DFB-858F-EE96FC23C5E3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30B5C-8A2C-AF2A-3766-E69A832D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BA0C4-FFD9-2838-2CCB-4800B730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5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BE7C-CBCA-5B9B-DA97-7DD6E029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ko-KR" altLang="en-US" sz="4000" b="1" kern="1200" spc="-100" baseline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7D3CD-169F-E6CE-C7CB-D214C2C7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2BBFC-DFE7-4A80-B15E-32AC9740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83F0-1304-4886-BCAB-EB6CF05EFE39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3637-C4DA-4594-5414-64E1B545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2C9D-2143-20FA-CC73-341B1A04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0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3C211-7DD3-A9E9-C9B4-948476AD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65138-2CC7-14FD-E4CE-70AC3756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FEB56-6963-EAB3-7C6A-45BDACD8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3238-B89C-485C-A0CA-5395D4116ECF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4ED85-61EC-9BF7-90A7-66566FA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760CE-998D-FA82-5B7D-EAEAF039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7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66C60-30D5-5446-776D-69F97C91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D8E25-DE34-E3C0-5008-B83D9F1CB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5532B-BC30-B1EC-CAFD-A17C7D9C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E4363-0A30-DB76-7B44-7C976360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146E-1FE1-4543-BCF0-40B18F980D63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654AB-6C07-4133-7BE9-38884C8D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DA06F-48F7-A56A-241B-EBA2291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C634B-55E1-54BD-E92E-94C4F9AC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34B76-E625-CC18-C959-13BAD957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28144-89BE-F370-1E43-2305EB0D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1C65AF-DF70-BBBC-D1D0-CFE26822D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A907D-ED82-21F3-D6ED-DEACC6A2E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ED90F-B971-476B-99DD-9A9C2106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20FC-7FBF-42CE-BB5D-1D0F7B4AD097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B13DD-68C1-9FCC-837E-17F58BAB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F3DA1-87E3-A501-F845-1C6C28B8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5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39FF-DB9E-1983-3296-4B9E30B0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A04240-7AC7-3FC6-0969-5F8A72C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A9354-5E1C-407D-A10E-69245D9A06A1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BF7E8-E0A7-337F-9BF1-D05D25722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5C29B-77A8-0A9C-32A7-CBB940C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329B03-C03E-3593-6F39-5B70E0BD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00E4-F472-4E90-A54B-6FEF616D9285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D72D3-EF29-21A0-2F63-D2798185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A1041-21B5-C699-176A-DB7014DC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6C86B-8FBA-4EE4-208D-047DB185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28927-597B-0C18-A3D8-39AC560CA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A1705-4517-428C-2884-E39595E1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FCB4D-B347-CC97-B891-AF1FC278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B488-1C01-4497-A945-BBAC468DAF32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44FC9-6DC9-F4CF-0BCD-2CA2ED07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A72C9-A3E7-38ED-3C86-7B1547A3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0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BBBF-964F-8B6C-07D9-9B4548FD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4BDD15-5DBF-B889-FBB0-DFBA82816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226FB-F6A6-AD38-2842-744A17C33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01A5F-40BB-9C4C-9CBE-4DFE4C2A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EC8A-FF5E-4CE6-B83C-F837BBF6C2C1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2BD8B3-86D4-371E-36AD-1530B33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4B4C4-A117-796D-3597-04E07F39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5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8BBCCE-3432-2921-AC5F-C2868724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EFD20-AC54-FA86-E540-520983FB5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D15F8-8476-6A8F-1685-A6CDF098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BF00D-8148-44A0-88D0-1B47DC8300ED}" type="datetime1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30EC4-B465-62DE-3C17-6FA99829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1D3AE-FCDD-D55A-645D-E3EA3DA47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2D279-B658-4756-A953-F9F363528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8292308-D26A-9DE0-385A-55E41E160050}"/>
              </a:ext>
            </a:extLst>
          </p:cNvPr>
          <p:cNvSpPr txBox="1">
            <a:spLocks/>
          </p:cNvSpPr>
          <p:nvPr/>
        </p:nvSpPr>
        <p:spPr>
          <a:xfrm>
            <a:off x="914400" y="666751"/>
            <a:ext cx="104648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4000" dirty="0">
                <a:solidFill>
                  <a:srgbClr val="D2533C"/>
                </a:solidFill>
                <a:latin typeface="Arial Black"/>
                <a:ea typeface="HY견고딕"/>
              </a:rPr>
              <a:t>전자서명 </a:t>
            </a:r>
            <a:r>
              <a:rPr kumimoji="0" lang="ko-KR" altLang="en-US" sz="4000" b="0" i="0" u="none" strike="noStrike" kern="1200" cap="all" spc="-100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  <a:latin typeface="Arial Black"/>
                <a:ea typeface="HY견고딕"/>
                <a:cs typeface="+mj-cs"/>
              </a:rPr>
              <a:t>특화 </a:t>
            </a:r>
            <a:r>
              <a:rPr kumimoji="0" lang="en-US" altLang="ko-KR" sz="4000" b="0" i="0" u="none" strike="noStrike" kern="1200" cap="all" spc="-100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  <a:latin typeface="Arial Black"/>
                <a:ea typeface="HY견고딕"/>
                <a:cs typeface="+mj-cs"/>
              </a:rPr>
              <a:t>CPU</a:t>
            </a:r>
            <a:endParaRPr kumimoji="0" lang="ko-KR" altLang="en-US" sz="4000" b="0" i="0" u="none" strike="noStrike" kern="1200" cap="all" spc="-100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  <a:latin typeface="Arial Black"/>
              <a:ea typeface="HY견고딕"/>
              <a:cs typeface="+mj-cs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D9E7E06-692E-02AE-76D0-0E62190A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187"/>
            <a:ext cx="9144000" cy="23701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ko-KR" altLang="en-US" dirty="0">
                <a:latin typeface="Times New Roman"/>
                <a:cs typeface="Times New Roman"/>
              </a:rPr>
              <a:t>최종 발표</a:t>
            </a:r>
          </a:p>
          <a:p>
            <a:pPr algn="ctr"/>
            <a:r>
              <a:rPr lang="ko-KR" altLang="en-US" dirty="0">
                <a:latin typeface="Times New Roman"/>
                <a:cs typeface="Times New Roman"/>
              </a:rPr>
              <a:t>20</a:t>
            </a:r>
            <a:r>
              <a:rPr lang="en-US" altLang="ko-KR" dirty="0">
                <a:latin typeface="Times New Roman"/>
                <a:cs typeface="Times New Roman"/>
              </a:rPr>
              <a:t>24. 12. 19</a:t>
            </a:r>
          </a:p>
          <a:p>
            <a:pPr algn="ctr"/>
            <a:r>
              <a:rPr lang="ko-KR" altLang="en-US" sz="2000" dirty="0">
                <a:solidFill>
                  <a:srgbClr val="57576E"/>
                </a:solidFill>
                <a:latin typeface="Times New Roman"/>
                <a:ea typeface="맑은 고딕"/>
                <a:cs typeface="Times New Roman"/>
              </a:rPr>
              <a:t>인하대학교 정보통신공학과</a:t>
            </a:r>
          </a:p>
          <a:p>
            <a:pPr algn="ctr"/>
            <a:endParaRPr lang="ko-KR" altLang="en-US" sz="2000" dirty="0">
              <a:latin typeface="Times New Roman"/>
              <a:ea typeface="맑은 고딕"/>
              <a:cs typeface="Times New Roman"/>
            </a:endParaRPr>
          </a:p>
          <a:p>
            <a:pPr algn="ctr"/>
            <a:r>
              <a:rPr lang="ko-KR" altLang="en-US" sz="2000" dirty="0">
                <a:latin typeface="Times New Roman"/>
                <a:ea typeface="맑은 고딕"/>
                <a:cs typeface="Times New Roman"/>
              </a:rPr>
              <a:t>팀원 - 강민우, 강민철, 김동민, 노준후</a:t>
            </a:r>
            <a:endParaRPr lang="en-US" sz="2000" dirty="0">
              <a:solidFill>
                <a:srgbClr val="292934"/>
              </a:solidFill>
              <a:latin typeface="Times New Roman"/>
              <a:ea typeface="맑은 고딕"/>
              <a:cs typeface="Times New Roman"/>
            </a:endParaRPr>
          </a:p>
          <a:p>
            <a:pPr algn="ctr"/>
            <a:endParaRPr lang="ko-KR" altLang="en-US" sz="1600" dirty="0">
              <a:solidFill>
                <a:srgbClr val="292934"/>
              </a:solidFill>
              <a:latin typeface="Arial"/>
              <a:ea typeface="맑은 고딕"/>
              <a:cs typeface="Arial"/>
            </a:endParaRPr>
          </a:p>
          <a:p>
            <a:pPr algn="ctr"/>
            <a:endParaRPr lang="en-US" altLang="ko-KR" dirty="0">
              <a:solidFill>
                <a:srgbClr val="57576E"/>
              </a:solidFill>
              <a:latin typeface="Times New Roman"/>
              <a:ea typeface="맑은 고딕"/>
              <a:cs typeface="Times New Roman" pitchFamily="18" charset="0"/>
            </a:endParaRPr>
          </a:p>
          <a:p>
            <a:pPr algn="ctr"/>
            <a:endParaRPr lang="en-US" altLang="ko-KR" b="1" dirty="0">
              <a:solidFill>
                <a:srgbClr val="57576E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Times New Roman" pitchFamily="18" charset="0"/>
            </a:endParaRPr>
          </a:p>
          <a:p>
            <a:pPr algn="ctr"/>
            <a:endParaRPr lang="en-US" altLang="ko-KR" sz="2000" b="1" dirty="0">
              <a:solidFill>
                <a:srgbClr val="57576E"/>
              </a:solidFill>
              <a:latin typeface="HY신명조" panose="02030600000101010101" pitchFamily="18" charset="-127"/>
              <a:ea typeface="HY신명조" panose="02030600000101010101" pitchFamily="18" charset="-127"/>
              <a:cs typeface="Arial"/>
            </a:endParaRPr>
          </a:p>
          <a:p>
            <a:pPr algn="ctr"/>
            <a:endParaRPr lang="ko-KR" altLang="en-US" dirty="0">
              <a:solidFill>
                <a:srgbClr val="57576E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0F77689-3DF2-5F6F-8C9C-35718DB4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1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99765-FAC2-3156-6DF9-3385859C9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6D13B-8F2F-D2E8-F4DA-C2C0CCA1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06" y="252183"/>
            <a:ext cx="10213676" cy="894243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Instruction – I type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603FD-A034-7D1B-7D70-5961D5C4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FBE2DD2-644C-C815-1D14-3BD68A86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28428"/>
              </p:ext>
            </p:extLst>
          </p:nvPr>
        </p:nvGraphicFramePr>
        <p:xfrm>
          <a:off x="545369" y="1039425"/>
          <a:ext cx="11278073" cy="26934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116">
                  <a:extLst>
                    <a:ext uri="{9D8B030D-6E8A-4147-A177-3AD203B41FA5}">
                      <a16:colId xmlns:a16="http://schemas.microsoft.com/office/drawing/2014/main" val="1182111471"/>
                    </a:ext>
                  </a:extLst>
                </a:gridCol>
                <a:gridCol w="1420489">
                  <a:extLst>
                    <a:ext uri="{9D8B030D-6E8A-4147-A177-3AD203B41FA5}">
                      <a16:colId xmlns:a16="http://schemas.microsoft.com/office/drawing/2014/main" val="307451951"/>
                    </a:ext>
                  </a:extLst>
                </a:gridCol>
                <a:gridCol w="1648727">
                  <a:extLst>
                    <a:ext uri="{9D8B030D-6E8A-4147-A177-3AD203B41FA5}">
                      <a16:colId xmlns:a16="http://schemas.microsoft.com/office/drawing/2014/main" val="1528849091"/>
                    </a:ext>
                  </a:extLst>
                </a:gridCol>
                <a:gridCol w="2418132">
                  <a:extLst>
                    <a:ext uri="{9D8B030D-6E8A-4147-A177-3AD203B41FA5}">
                      <a16:colId xmlns:a16="http://schemas.microsoft.com/office/drawing/2014/main" val="1169621424"/>
                    </a:ext>
                  </a:extLst>
                </a:gridCol>
                <a:gridCol w="2363175">
                  <a:extLst>
                    <a:ext uri="{9D8B030D-6E8A-4147-A177-3AD203B41FA5}">
                      <a16:colId xmlns:a16="http://schemas.microsoft.com/office/drawing/2014/main" val="1702309187"/>
                    </a:ext>
                  </a:extLst>
                </a:gridCol>
                <a:gridCol w="2879434">
                  <a:extLst>
                    <a:ext uri="{9D8B030D-6E8A-4147-A177-3AD203B41FA5}">
                      <a16:colId xmlns:a16="http://schemas.microsoft.com/office/drawing/2014/main" val="2368845602"/>
                    </a:ext>
                  </a:extLst>
                </a:gridCol>
              </a:tblGrid>
              <a:tr h="299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NO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Instruction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Opcode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Syntax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Operation</a:t>
                      </a:r>
                      <a:endParaRPr lang="ko-KR" altLang="af-ZA" sz="1100" b="1" dirty="0" err="1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 err="1">
                          <a:effectLst/>
                        </a:rPr>
                        <a:t>Description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41245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LW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000000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LW $rt, </a:t>
                      </a:r>
                      <a:r>
                        <a:rPr lang="en-US" altLang="ko-KR" sz="1100" b="1" dirty="0" err="1">
                          <a:effectLst/>
                        </a:rPr>
                        <a:t>imm</a:t>
                      </a:r>
                      <a:r>
                        <a:rPr lang="en-US" altLang="ko-KR" sz="1100" b="1" dirty="0">
                          <a:effectLst/>
                        </a:rPr>
                        <a:t>($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en-US" altLang="ko-KR" sz="1100" b="1" dirty="0">
                          <a:effectLst/>
                        </a:rPr>
                        <a:t>)</a:t>
                      </a:r>
                      <a:endParaRPr lang="ko-KR" alt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effectLst/>
                        </a:rPr>
                        <a:t>$rt</a:t>
                      </a:r>
                      <a:r>
                        <a:rPr lang="ko-KR" altLang="af-ZA" sz="1100" b="1" dirty="0">
                          <a:effectLst/>
                        </a:rPr>
                        <a:t>=</a:t>
                      </a:r>
                      <a:r>
                        <a:rPr lang="ko-KR" altLang="af-ZA" sz="1100" b="1" dirty="0" err="1">
                          <a:effectLst/>
                        </a:rPr>
                        <a:t>M</a:t>
                      </a:r>
                      <a:r>
                        <a:rPr lang="en-US" altLang="ko-KR" sz="1100" b="1" dirty="0">
                          <a:effectLst/>
                        </a:rPr>
                        <a:t>EM</a:t>
                      </a:r>
                      <a:r>
                        <a:rPr lang="ko-KR" altLang="af-ZA" sz="1100" b="1" dirty="0">
                          <a:effectLst/>
                        </a:rPr>
                        <a:t>[</a:t>
                      </a:r>
                      <a:r>
                        <a:rPr lang="en-US" altLang="ko-KR" sz="1100" b="1" dirty="0">
                          <a:effectLst/>
                        </a:rPr>
                        <a:t>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ko-KR" altLang="af-ZA" sz="1100" b="1" dirty="0">
                          <a:effectLst/>
                        </a:rPr>
                        <a:t>+</a:t>
                      </a:r>
                      <a:r>
                        <a:rPr lang="ko-KR" altLang="af-ZA" sz="1100" b="1" dirty="0" err="1">
                          <a:effectLst/>
                        </a:rPr>
                        <a:t>offset</a:t>
                      </a:r>
                      <a:r>
                        <a:rPr lang="ko-KR" altLang="af-ZA" sz="1100" b="1" dirty="0">
                          <a:effectLst/>
                        </a:rPr>
                        <a:t>]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메모리 값 로드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84285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2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SW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000001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SW $rt, </a:t>
                      </a:r>
                      <a:r>
                        <a:rPr lang="en-US" altLang="ko-KR" sz="1100" b="1" dirty="0" err="1">
                          <a:effectLst/>
                        </a:rPr>
                        <a:t>imm</a:t>
                      </a:r>
                      <a:r>
                        <a:rPr lang="en-US" altLang="ko-KR" sz="1100" b="1" dirty="0">
                          <a:effectLst/>
                        </a:rPr>
                        <a:t>($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en-US" altLang="ko-KR" sz="1100" b="1" dirty="0">
                          <a:effectLst/>
                        </a:rPr>
                        <a:t>)</a:t>
                      </a:r>
                      <a:endParaRPr lang="ko-KR" alt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af-ZA" sz="1100" b="1" dirty="0" err="1">
                          <a:effectLst/>
                        </a:rPr>
                        <a:t>M</a:t>
                      </a:r>
                      <a:r>
                        <a:rPr lang="en-US" altLang="ko-KR" sz="1100" b="1" dirty="0">
                          <a:effectLst/>
                        </a:rPr>
                        <a:t>EM</a:t>
                      </a:r>
                      <a:r>
                        <a:rPr lang="ko-KR" altLang="af-ZA" sz="1100" b="1" dirty="0">
                          <a:effectLst/>
                        </a:rPr>
                        <a:t>[</a:t>
                      </a:r>
                      <a:r>
                        <a:rPr lang="en-US" altLang="ko-KR" sz="1100" b="1" dirty="0">
                          <a:effectLst/>
                        </a:rPr>
                        <a:t>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ko-KR" altLang="af-ZA" sz="1100" b="1" dirty="0">
                          <a:effectLst/>
                        </a:rPr>
                        <a:t>+</a:t>
                      </a:r>
                      <a:r>
                        <a:rPr lang="ko-KR" altLang="af-ZA" sz="1100" b="1" dirty="0" err="1">
                          <a:effectLst/>
                        </a:rPr>
                        <a:t>offset</a:t>
                      </a:r>
                      <a:r>
                        <a:rPr lang="ko-KR" altLang="af-ZA" sz="1100" b="1" dirty="0">
                          <a:effectLst/>
                        </a:rPr>
                        <a:t>]=</a:t>
                      </a:r>
                      <a:r>
                        <a:rPr lang="en-US" altLang="ko-KR" sz="1100" b="1" dirty="0">
                          <a:effectLst/>
                        </a:rPr>
                        <a:t>$rt</a:t>
                      </a:r>
                      <a:endParaRPr lang="ko-KR" alt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altLang="ko-KR" sz="1100" b="1" dirty="0" err="1">
                          <a:effectLst/>
                        </a:rPr>
                        <a:t>레지스터</a:t>
                      </a:r>
                      <a:r>
                        <a:rPr lang="af-ZA" altLang="ko-KR" sz="1100" b="1" dirty="0">
                          <a:effectLst/>
                        </a:rPr>
                        <a:t> </a:t>
                      </a:r>
                      <a:r>
                        <a:rPr lang="af-ZA" altLang="ko-KR" sz="1100" b="1" dirty="0" err="1">
                          <a:effectLst/>
                        </a:rPr>
                        <a:t>값을</a:t>
                      </a:r>
                      <a:r>
                        <a:rPr lang="af-ZA" altLang="ko-KR" sz="1100" b="1" dirty="0">
                          <a:effectLst/>
                        </a:rPr>
                        <a:t> </a:t>
                      </a:r>
                      <a:r>
                        <a:rPr lang="af-ZA" altLang="ko-KR" sz="1100" b="1" dirty="0" err="1">
                          <a:effectLst/>
                        </a:rPr>
                        <a:t>메모리에</a:t>
                      </a:r>
                      <a:r>
                        <a:rPr lang="af-ZA" altLang="ko-KR" sz="1100" b="1" dirty="0">
                          <a:effectLst/>
                        </a:rPr>
                        <a:t> </a:t>
                      </a:r>
                      <a:r>
                        <a:rPr lang="af-ZA" altLang="ko-KR" sz="1100" b="1" dirty="0" err="1">
                          <a:effectLst/>
                        </a:rPr>
                        <a:t>저장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14767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3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ADDI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001010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ADDI $rt, 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en-US" altLang="ko-KR" sz="1100" b="1" dirty="0">
                          <a:effectLst/>
                        </a:rPr>
                        <a:t>, </a:t>
                      </a:r>
                      <a:r>
                        <a:rPr lang="en-US" altLang="ko-KR" sz="1100" b="1" dirty="0" err="1">
                          <a:effectLst/>
                        </a:rPr>
                        <a:t>imm</a:t>
                      </a:r>
                      <a:endParaRPr lang="ko-KR" alt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$rt = $rs +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effectLst/>
                        </a:rPr>
                        <a:t>Immediate </a:t>
                      </a:r>
                      <a:r>
                        <a:rPr lang="ko-KR" altLang="en-US" sz="1100" b="1" dirty="0">
                          <a:effectLst/>
                        </a:rPr>
                        <a:t>값 덧셈</a:t>
                      </a:r>
                      <a:endParaRPr lang="af-ZA" altLang="ko-KR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78070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4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SUBI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001100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SUBI $rt, $rs,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$rt = $rs –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effectLst/>
                        </a:rPr>
                        <a:t>Immediate </a:t>
                      </a:r>
                      <a:r>
                        <a:rPr lang="ko-KR" altLang="en-US" sz="1100" b="1" dirty="0">
                          <a:effectLst/>
                        </a:rPr>
                        <a:t>값 뺄셈</a:t>
                      </a:r>
                      <a:endParaRPr lang="af-ZA" altLang="ko-KR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32378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5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MODULATION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001000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MODULATION $rt, $rs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$rt=$rs % p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R1</a:t>
                      </a:r>
                      <a:r>
                        <a:rPr lang="ko-KR" altLang="af-ZA" sz="1100" b="1" dirty="0">
                          <a:effectLst/>
                        </a:rPr>
                        <a:t>을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 err="1">
                          <a:effectLst/>
                        </a:rPr>
                        <a:t>고정값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af-ZA" sz="1100" b="1" dirty="0" err="1">
                          <a:effectLst/>
                        </a:rPr>
                        <a:t>P</a:t>
                      </a:r>
                      <a:r>
                        <a:rPr lang="ko-KR" altLang="af-ZA" sz="1100" b="1" dirty="0" err="1">
                          <a:effectLst/>
                        </a:rPr>
                        <a:t>로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나눈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나머지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98823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6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LST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010000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LST $rt, $rs,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$rt = $rs &lt;&lt;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 err="1">
                          <a:effectLst/>
                        </a:rPr>
                        <a:t>Imm값에</a:t>
                      </a:r>
                      <a:r>
                        <a:rPr lang="af-ZA" sz="1100" b="1" dirty="0">
                          <a:effectLst/>
                        </a:rPr>
                        <a:t> 따</a:t>
                      </a:r>
                      <a:r>
                        <a:rPr lang="ko-KR" altLang="en-US" sz="1100" b="1" dirty="0">
                          <a:effectLst/>
                        </a:rPr>
                        <a:t>라 레지스터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왼쪽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시프트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11326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7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RST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010001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RST $rt, $rs,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$rt = $rs &gt;&gt; Imm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Imm</a:t>
                      </a:r>
                      <a:r>
                        <a:rPr lang="ko-KR" altLang="af-ZA" sz="1100" b="1" dirty="0">
                          <a:effectLst/>
                        </a:rPr>
                        <a:t>값에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따</a:t>
                      </a:r>
                      <a:r>
                        <a:rPr lang="ko-KR" altLang="en-US" sz="1100" b="1" dirty="0">
                          <a:effectLst/>
                        </a:rPr>
                        <a:t>라 레지스터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오른쪽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시프트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22510"/>
                  </a:ext>
                </a:extLst>
              </a:tr>
              <a:tr h="2992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8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BLT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000011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BLT $rs, $rt, addr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 if $rs&lt;$rt -&gt; PC = addr</a:t>
                      </a: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조건부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분기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499" marR="64499" marT="64499" marB="64499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0931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90B79D-62CE-0AD4-061B-F4C0BF8C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3671"/>
              </p:ext>
            </p:extLst>
          </p:nvPr>
        </p:nvGraphicFramePr>
        <p:xfrm>
          <a:off x="89039" y="3964205"/>
          <a:ext cx="11987345" cy="120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7627">
                  <a:extLst>
                    <a:ext uri="{9D8B030D-6E8A-4147-A177-3AD203B41FA5}">
                      <a16:colId xmlns:a16="http://schemas.microsoft.com/office/drawing/2014/main" val="2845329362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3561217511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1133952640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2297598994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3140632993"/>
                    </a:ext>
                  </a:extLst>
                </a:gridCol>
              </a:tblGrid>
              <a:tr h="2266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I-type</a:t>
                      </a:r>
                      <a:endParaRPr lang="ko-KR" altLang="en-US" sz="1800" b="1" dirty="0" err="1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Opcode(6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Operand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75283"/>
                  </a:ext>
                </a:extLst>
              </a:tr>
              <a:tr h="226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800" b="1" dirty="0">
                          <a:effectLst/>
                        </a:rPr>
                        <a:t>000011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$rt(5 </a:t>
                      </a:r>
                      <a:r>
                        <a:rPr lang="en-US" sz="1800" b="1" dirty="0">
                          <a:effectLst/>
                        </a:rPr>
                        <a:t>bit)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$rs(5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Imm(16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512462"/>
                  </a:ext>
                </a:extLst>
              </a:tr>
              <a:tr h="226683"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BLT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af-ZA" altLang="ko-KR" sz="1800" b="1" dirty="0">
                          <a:effectLst/>
                        </a:rPr>
                        <a:t>BLT $rt, $rs, imm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5216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34CCCB3-62B4-FFEC-1403-CC46A6E78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89547"/>
              </p:ext>
            </p:extLst>
          </p:nvPr>
        </p:nvGraphicFramePr>
        <p:xfrm>
          <a:off x="89039" y="5370900"/>
          <a:ext cx="11987345" cy="120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7627">
                  <a:extLst>
                    <a:ext uri="{9D8B030D-6E8A-4147-A177-3AD203B41FA5}">
                      <a16:colId xmlns:a16="http://schemas.microsoft.com/office/drawing/2014/main" val="2845329362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3561217511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1133952640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2297598994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3140632993"/>
                    </a:ext>
                  </a:extLst>
                </a:gridCol>
              </a:tblGrid>
              <a:tr h="2266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I-type</a:t>
                      </a:r>
                      <a:endParaRPr lang="ko-KR" altLang="en-US" sz="1800" b="1" dirty="0" err="1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Opcode(6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Operand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75283"/>
                  </a:ext>
                </a:extLst>
              </a:tr>
              <a:tr h="226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800" b="1" dirty="0">
                          <a:effectLst/>
                        </a:rPr>
                        <a:t>001000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$rt(5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$rs(5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Imm = 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512462"/>
                  </a:ext>
                </a:extLst>
              </a:tr>
              <a:tr h="226683"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MODULATION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MODULATION $rt, $rs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5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9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8DE1B-9E99-B314-4322-DCE2C391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6FA41AD-685C-D4DB-BDF7-77D6767B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06" y="252183"/>
            <a:ext cx="10213676" cy="894243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Instruction – J type</a:t>
            </a:r>
            <a:endParaRPr 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3149E14-0B42-DE55-3019-E0D0E9F9E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61889"/>
              </p:ext>
            </p:extLst>
          </p:nvPr>
        </p:nvGraphicFramePr>
        <p:xfrm>
          <a:off x="543206" y="1818891"/>
          <a:ext cx="11103425" cy="619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9628">
                  <a:extLst>
                    <a:ext uri="{9D8B030D-6E8A-4147-A177-3AD203B41FA5}">
                      <a16:colId xmlns:a16="http://schemas.microsoft.com/office/drawing/2014/main" val="1182111471"/>
                    </a:ext>
                  </a:extLst>
                </a:gridCol>
                <a:gridCol w="1398492">
                  <a:extLst>
                    <a:ext uri="{9D8B030D-6E8A-4147-A177-3AD203B41FA5}">
                      <a16:colId xmlns:a16="http://schemas.microsoft.com/office/drawing/2014/main" val="307451951"/>
                    </a:ext>
                  </a:extLst>
                </a:gridCol>
                <a:gridCol w="1623195">
                  <a:extLst>
                    <a:ext uri="{9D8B030D-6E8A-4147-A177-3AD203B41FA5}">
                      <a16:colId xmlns:a16="http://schemas.microsoft.com/office/drawing/2014/main" val="1528849091"/>
                    </a:ext>
                  </a:extLst>
                </a:gridCol>
                <a:gridCol w="2380686">
                  <a:extLst>
                    <a:ext uri="{9D8B030D-6E8A-4147-A177-3AD203B41FA5}">
                      <a16:colId xmlns:a16="http://schemas.microsoft.com/office/drawing/2014/main" val="1169621424"/>
                    </a:ext>
                  </a:extLst>
                </a:gridCol>
                <a:gridCol w="2326580">
                  <a:extLst>
                    <a:ext uri="{9D8B030D-6E8A-4147-A177-3AD203B41FA5}">
                      <a16:colId xmlns:a16="http://schemas.microsoft.com/office/drawing/2014/main" val="1702309187"/>
                    </a:ext>
                  </a:extLst>
                </a:gridCol>
                <a:gridCol w="2834844">
                  <a:extLst>
                    <a:ext uri="{9D8B030D-6E8A-4147-A177-3AD203B41FA5}">
                      <a16:colId xmlns:a16="http://schemas.microsoft.com/office/drawing/2014/main" val="2368845602"/>
                    </a:ext>
                  </a:extLst>
                </a:gridCol>
              </a:tblGrid>
              <a:tr h="229263"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NO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Instruction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Opcode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Syntax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dirty="0">
                          <a:effectLst/>
                        </a:rPr>
                        <a:t>Operation</a:t>
                      </a:r>
                      <a:endParaRPr lang="ko-KR" altLang="af-ZA" sz="1200" b="1" dirty="0" err="1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200" b="1" dirty="0" err="1">
                          <a:effectLst/>
                        </a:rPr>
                        <a:t>Description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41245"/>
                  </a:ext>
                </a:extLst>
              </a:tr>
              <a:tr h="2292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JMP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dirty="0">
                          <a:effectLst/>
                        </a:rPr>
                        <a:t>000010</a:t>
                      </a:r>
                      <a:endParaRPr lang="ko-KR" altLang="en-US" sz="1200" b="1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200" b="1" dirty="0">
                          <a:effectLst/>
                        </a:rPr>
                        <a:t>JMP address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200" b="1" dirty="0">
                          <a:effectLst/>
                        </a:rPr>
                        <a:t>PC = address</a:t>
                      </a: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200" b="1" dirty="0">
                          <a:effectLst/>
                        </a:rPr>
                        <a:t>PC</a:t>
                      </a:r>
                      <a:r>
                        <a:rPr lang="ko-KR" altLang="en-US" sz="1200" b="1" dirty="0">
                          <a:effectLst/>
                        </a:rPr>
                        <a:t>에 </a:t>
                      </a:r>
                      <a:r>
                        <a:rPr lang="ko-KR" altLang="en-US" sz="1200" b="1" dirty="0" err="1">
                          <a:effectLst/>
                        </a:rPr>
                        <a:t>주소값</a:t>
                      </a:r>
                      <a:r>
                        <a:rPr lang="ko-KR" altLang="en-US" sz="1200" b="1" dirty="0">
                          <a:effectLst/>
                        </a:rPr>
                        <a:t> 저장</a:t>
                      </a:r>
                      <a:endParaRPr lang="af-ZA" sz="1200" b="1" dirty="0">
                        <a:effectLst/>
                      </a:endParaRPr>
                    </a:p>
                  </a:txBody>
                  <a:tcPr marL="63500" marR="63500" marT="63500" marB="6350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8428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5035AC-197E-9525-5EAE-B93DAC5D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092920"/>
              </p:ext>
            </p:extLst>
          </p:nvPr>
        </p:nvGraphicFramePr>
        <p:xfrm>
          <a:off x="1693705" y="3429000"/>
          <a:ext cx="8804589" cy="120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0860">
                  <a:extLst>
                    <a:ext uri="{9D8B030D-6E8A-4147-A177-3AD203B41FA5}">
                      <a16:colId xmlns:a16="http://schemas.microsoft.com/office/drawing/2014/main" val="2845329362"/>
                    </a:ext>
                  </a:extLst>
                </a:gridCol>
                <a:gridCol w="1650860">
                  <a:extLst>
                    <a:ext uri="{9D8B030D-6E8A-4147-A177-3AD203B41FA5}">
                      <a16:colId xmlns:a16="http://schemas.microsoft.com/office/drawing/2014/main" val="3561217511"/>
                    </a:ext>
                  </a:extLst>
                </a:gridCol>
                <a:gridCol w="5502869">
                  <a:extLst>
                    <a:ext uri="{9D8B030D-6E8A-4147-A177-3AD203B41FA5}">
                      <a16:colId xmlns:a16="http://schemas.microsoft.com/office/drawing/2014/main" val="1133952640"/>
                    </a:ext>
                  </a:extLst>
                </a:gridCol>
              </a:tblGrid>
              <a:tr h="2266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J-type</a:t>
                      </a:r>
                      <a:endParaRPr lang="ko-KR" altLang="en-US" sz="1800" b="1" dirty="0" err="1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>
                          <a:effectLst/>
                        </a:rPr>
                        <a:t>Opcode(6 bit)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>
                          <a:effectLst/>
                        </a:rPr>
                        <a:t>Operand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775283"/>
                  </a:ext>
                </a:extLst>
              </a:tr>
              <a:tr h="2266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800" b="1">
                          <a:effectLst/>
                        </a:rPr>
                        <a:t>000010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>
                          <a:effectLst/>
                        </a:rPr>
                        <a:t>address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512462"/>
                  </a:ext>
                </a:extLst>
              </a:tr>
              <a:tr h="226683"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>
                          <a:effectLst/>
                        </a:rPr>
                        <a:t>JMP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effectLst/>
                        </a:rPr>
                        <a:t>PC=Address</a:t>
                      </a:r>
                      <a:endParaRPr lang="af-ZA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5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61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ACB63-001C-D7A1-182F-37847589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5FE2-C651-6715-BEE5-AE69635E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28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맑은 고딕"/>
              </a:rPr>
              <a:t>Register File &amp; Memory</a:t>
            </a:r>
            <a:endParaRPr lang="ko-KR" altLang="en-US" sz="2400" dirty="0">
              <a:ea typeface="맑은 고딕" panose="020B0503020000020004" pitchFamily="34" charset="-127"/>
            </a:endParaRP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E09D81DB-F725-93D9-2FB0-6F2673B8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578BB-142C-FDB1-04EE-5A0ECE723641}"/>
              </a:ext>
            </a:extLst>
          </p:cNvPr>
          <p:cNvSpPr txBox="1"/>
          <p:nvPr/>
        </p:nvSpPr>
        <p:spPr>
          <a:xfrm>
            <a:off x="8544836" y="713383"/>
            <a:ext cx="276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MEMORY</a:t>
            </a:r>
            <a:endParaRPr lang="ko-KR" altLang="en-US" sz="2800" b="1" dirty="0"/>
          </a:p>
        </p:txBody>
      </p:sp>
      <p:graphicFrame>
        <p:nvGraphicFramePr>
          <p:cNvPr id="9" name="내용 개체 틀 11">
            <a:extLst>
              <a:ext uri="{FF2B5EF4-FFF2-40B4-BE49-F238E27FC236}">
                <a16:creationId xmlns:a16="http://schemas.microsoft.com/office/drawing/2014/main" id="{116AAB42-E17E-03C4-3CB1-C655A283B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65350"/>
              </p:ext>
            </p:extLst>
          </p:nvPr>
        </p:nvGraphicFramePr>
        <p:xfrm>
          <a:off x="717020" y="1300018"/>
          <a:ext cx="3337744" cy="511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872">
                  <a:extLst>
                    <a:ext uri="{9D8B030D-6E8A-4147-A177-3AD203B41FA5}">
                      <a16:colId xmlns:a16="http://schemas.microsoft.com/office/drawing/2014/main" val="412653886"/>
                    </a:ext>
                  </a:extLst>
                </a:gridCol>
                <a:gridCol w="1668872">
                  <a:extLst>
                    <a:ext uri="{9D8B030D-6E8A-4147-A177-3AD203B41FA5}">
                      <a16:colId xmlns:a16="http://schemas.microsoft.com/office/drawing/2014/main" val="2601459538"/>
                    </a:ext>
                  </a:extLst>
                </a:gridCol>
              </a:tblGrid>
              <a:tr h="600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Address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Value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6863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0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0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16229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1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192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23326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2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연산 결과 저장</a:t>
                      </a: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80351"/>
                  </a:ext>
                </a:extLst>
              </a:tr>
              <a:tr h="62796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.</a:t>
                      </a:r>
                      <a:endParaRPr lang="ko-KR" altLang="en-US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6172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.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83745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.</a:t>
                      </a:r>
                      <a:endParaRPr lang="ko-KR" sz="1250" b="1" i="0" u="none" strike="noStrike" noProof="0" dirty="0"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28239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.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7823"/>
                  </a:ext>
                </a:extLst>
              </a:tr>
              <a:tr h="555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="1" dirty="0">
                          <a:latin typeface="+mn-lt"/>
                        </a:rPr>
                        <a:t>30~31</a:t>
                      </a:r>
                      <a:endParaRPr lang="ko-KR" altLang="en-US" sz="1250" b="1" dirty="0">
                        <a:latin typeface="+mn-lt"/>
                      </a:endParaRPr>
                    </a:p>
                    <a:p>
                      <a:pPr lvl="0" algn="ctr">
                        <a:buNone/>
                      </a:pP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50" b="0" dirty="0">
                          <a:latin typeface="+mn-lt"/>
                        </a:rPr>
                        <a:t>Flag Register</a:t>
                      </a:r>
                      <a:endParaRPr lang="ko-KR" altLang="en-US" sz="1250" b="0" dirty="0">
                        <a:latin typeface="+mn-lt"/>
                      </a:endParaRPr>
                    </a:p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494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46C9FA-AAD2-48E9-E140-1ABE82939E05}"/>
              </a:ext>
            </a:extLst>
          </p:cNvPr>
          <p:cNvSpPr txBox="1"/>
          <p:nvPr/>
        </p:nvSpPr>
        <p:spPr>
          <a:xfrm>
            <a:off x="1002100" y="713383"/>
            <a:ext cx="276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Register</a:t>
            </a:r>
            <a:endParaRPr lang="ko-KR" altLang="en-US" sz="28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D80BA0-59DB-FE54-973C-B1E088BD49D9}"/>
              </a:ext>
            </a:extLst>
          </p:cNvPr>
          <p:cNvGrpSpPr/>
          <p:nvPr/>
        </p:nvGrpSpPr>
        <p:grpSpPr>
          <a:xfrm>
            <a:off x="4773468" y="3059606"/>
            <a:ext cx="2767584" cy="1081685"/>
            <a:chOff x="4773468" y="2888156"/>
            <a:chExt cx="2767584" cy="108168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E1DD27A-561D-E585-C693-D2D048CC1E19}"/>
                </a:ext>
              </a:extLst>
            </p:cNvPr>
            <p:cNvSpPr/>
            <p:nvPr/>
          </p:nvSpPr>
          <p:spPr>
            <a:xfrm>
              <a:off x="4801177" y="2888156"/>
              <a:ext cx="2712165" cy="1081685"/>
            </a:xfrm>
            <a:prstGeom prst="roundRect">
              <a:avLst/>
            </a:prstGeom>
            <a:solidFill>
              <a:schemeClr val="bg2">
                <a:lumMod val="9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endParaRPr lang="en-US" altLang="ko-K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ED21A3-0784-5E6A-3A57-85B84A3F2798}"/>
                </a:ext>
              </a:extLst>
            </p:cNvPr>
            <p:cNvSpPr txBox="1"/>
            <p:nvPr/>
          </p:nvSpPr>
          <p:spPr>
            <a:xfrm>
              <a:off x="4773468" y="2951946"/>
              <a:ext cx="27675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/>
                <a:t>Von Neumann</a:t>
              </a:r>
            </a:p>
            <a:p>
              <a:pPr algn="ctr"/>
              <a:r>
                <a:rPr lang="en-US" altLang="ko-KR" sz="2800" b="1"/>
                <a:t>BIG</a:t>
              </a:r>
              <a:r>
                <a:rPr lang="ko-KR" altLang="en-US" sz="2800" b="1"/>
                <a:t> </a:t>
              </a:r>
              <a:r>
                <a:rPr lang="en-US" altLang="ko-KR" sz="2800" b="1"/>
                <a:t>ENDIAN</a:t>
              </a:r>
              <a:endParaRPr lang="ko-KR" altLang="en-US" sz="2800" b="1" dirty="0"/>
            </a:p>
          </p:txBody>
        </p:sp>
      </p:grpSp>
      <p:graphicFrame>
        <p:nvGraphicFramePr>
          <p:cNvPr id="4" name="내용 개체 틀 11">
            <a:extLst>
              <a:ext uri="{FF2B5EF4-FFF2-40B4-BE49-F238E27FC236}">
                <a16:creationId xmlns:a16="http://schemas.microsoft.com/office/drawing/2014/main" id="{A11B68D4-ED46-CD08-44BC-307809731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705450"/>
              </p:ext>
            </p:extLst>
          </p:nvPr>
        </p:nvGraphicFramePr>
        <p:xfrm>
          <a:off x="8259756" y="1300018"/>
          <a:ext cx="3337744" cy="5116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8872">
                  <a:extLst>
                    <a:ext uri="{9D8B030D-6E8A-4147-A177-3AD203B41FA5}">
                      <a16:colId xmlns:a16="http://schemas.microsoft.com/office/drawing/2014/main" val="412653886"/>
                    </a:ext>
                  </a:extLst>
                </a:gridCol>
                <a:gridCol w="1668872">
                  <a:extLst>
                    <a:ext uri="{9D8B030D-6E8A-4147-A177-3AD203B41FA5}">
                      <a16:colId xmlns:a16="http://schemas.microsoft.com/office/drawing/2014/main" val="2601459538"/>
                    </a:ext>
                  </a:extLst>
                </a:gridCol>
              </a:tblGrid>
              <a:tr h="464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Address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j-lt"/>
                        </a:rPr>
                        <a:t>Value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6863"/>
                  </a:ext>
                </a:extLst>
              </a:tr>
              <a:tr h="4292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0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 err="1">
                          <a:latin typeface="+mn-lt"/>
                        </a:rPr>
                        <a:t>Instr</a:t>
                      </a:r>
                      <a:r>
                        <a:rPr lang="en-US" altLang="ko-KR" sz="1250" b="0" dirty="0">
                          <a:latin typeface="+mn-lt"/>
                        </a:rPr>
                        <a:t> cache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16229"/>
                  </a:ext>
                </a:extLst>
              </a:tr>
              <a:tr h="7479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…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23326"/>
                  </a:ext>
                </a:extLst>
              </a:tr>
              <a:tr h="8437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191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77418"/>
                  </a:ext>
                </a:extLst>
              </a:tr>
              <a:tr h="42929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192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Data cache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80351"/>
                  </a:ext>
                </a:extLst>
              </a:tr>
              <a:tr h="177318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…</a:t>
                      </a:r>
                      <a:endParaRPr lang="ko-KR" altLang="en-US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6172"/>
                  </a:ext>
                </a:extLst>
              </a:tr>
              <a:tr h="42929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>
                          <a:latin typeface="+mn-lt"/>
                        </a:rPr>
                        <a:t>255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4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45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71B26-F31F-C63A-25E3-F5892900B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4F41-030B-34DA-0955-D92D577A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96" y="365125"/>
            <a:ext cx="10213676" cy="894243"/>
          </a:xfrm>
        </p:spPr>
        <p:txBody>
          <a:bodyPr/>
          <a:lstStyle/>
          <a:p>
            <a:r>
              <a:rPr lang="en-US" altLang="ko-KR" dirty="0"/>
              <a:t>ASSEMBLER</a:t>
            </a:r>
            <a:endParaRPr lang="ko-KR" dirty="0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2CF86F8-DF09-25F9-B2E9-F1CC7E43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A7906-D4D8-0B61-9792-C70C4B8ED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95"/>
          <a:stretch/>
        </p:blipFill>
        <p:spPr>
          <a:xfrm>
            <a:off x="342821" y="2584046"/>
            <a:ext cx="5419446" cy="2871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78AB24-96D3-3C39-E5D5-3BC73580A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20" y="2376333"/>
            <a:ext cx="5498031" cy="3425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B8AB8-5B03-3A51-9B3C-B3E386680A87}"/>
              </a:ext>
            </a:extLst>
          </p:cNvPr>
          <p:cNvSpPr txBox="1"/>
          <p:nvPr/>
        </p:nvSpPr>
        <p:spPr>
          <a:xfrm>
            <a:off x="495771" y="1347547"/>
            <a:ext cx="5695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Instruction &amp; Register </a:t>
            </a:r>
          </a:p>
          <a:p>
            <a:r>
              <a:rPr lang="en-US" altLang="ko-KR" sz="2800" b="1" dirty="0"/>
              <a:t>Mapping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E2B29-EBC1-B77D-21D7-603686BE0D3A}"/>
              </a:ext>
            </a:extLst>
          </p:cNvPr>
          <p:cNvSpPr txBox="1"/>
          <p:nvPr/>
        </p:nvSpPr>
        <p:spPr>
          <a:xfrm>
            <a:off x="6190875" y="1406341"/>
            <a:ext cx="492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Change to Machine Code</a:t>
            </a:r>
            <a:endParaRPr lang="ko-KR" altLang="en-US" sz="28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2971DB-85C2-2C06-FDA9-5832906AB8F7}"/>
              </a:ext>
            </a:extLst>
          </p:cNvPr>
          <p:cNvCxnSpPr>
            <a:cxnSpLocks/>
          </p:cNvCxnSpPr>
          <p:nvPr/>
        </p:nvCxnSpPr>
        <p:spPr>
          <a:xfrm>
            <a:off x="6056243" y="2173942"/>
            <a:ext cx="0" cy="362778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FD7321-1D94-4013-67AA-8789B3929169}"/>
              </a:ext>
            </a:extLst>
          </p:cNvPr>
          <p:cNvSpPr/>
          <p:nvPr/>
        </p:nvSpPr>
        <p:spPr>
          <a:xfrm>
            <a:off x="6429375" y="2476500"/>
            <a:ext cx="1142999" cy="56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BC7FF4-7177-4412-D8FF-8EDAA903C6ED}"/>
              </a:ext>
            </a:extLst>
          </p:cNvPr>
          <p:cNvSpPr/>
          <p:nvPr/>
        </p:nvSpPr>
        <p:spPr>
          <a:xfrm>
            <a:off x="6407370" y="3322200"/>
            <a:ext cx="2898555" cy="182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7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6FB8-A870-A0DA-B770-09D25A39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59C8C-2430-6FC5-87BC-8C9766A1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96" y="365125"/>
            <a:ext cx="10213676" cy="894243"/>
          </a:xfrm>
        </p:spPr>
        <p:txBody>
          <a:bodyPr/>
          <a:lstStyle/>
          <a:p>
            <a:r>
              <a:rPr lang="en-US" altLang="ko-KR" dirty="0"/>
              <a:t>ASSEMBLER</a:t>
            </a:r>
            <a:endParaRPr lang="ko-KR" dirty="0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CA23F782-CC65-A772-679B-7140263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E77D0-DCE0-5547-2554-72F7F84ED445}"/>
              </a:ext>
            </a:extLst>
          </p:cNvPr>
          <p:cNvSpPr txBox="1"/>
          <p:nvPr/>
        </p:nvSpPr>
        <p:spPr>
          <a:xfrm>
            <a:off x="505603" y="1504862"/>
            <a:ext cx="174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.MEM</a:t>
            </a:r>
            <a:endParaRPr lang="ko-KR" altLang="en-US" sz="28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9387E2-F0EE-5FB5-9B8F-35C7C883F950}"/>
              </a:ext>
            </a:extLst>
          </p:cNvPr>
          <p:cNvCxnSpPr>
            <a:cxnSpLocks/>
          </p:cNvCxnSpPr>
          <p:nvPr/>
        </p:nvCxnSpPr>
        <p:spPr>
          <a:xfrm>
            <a:off x="5368583" y="1622323"/>
            <a:ext cx="0" cy="487055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87556E-229C-F4BE-CB91-D442D090215C}"/>
              </a:ext>
            </a:extLst>
          </p:cNvPr>
          <p:cNvSpPr/>
          <p:nvPr/>
        </p:nvSpPr>
        <p:spPr>
          <a:xfrm>
            <a:off x="5805916" y="1474084"/>
            <a:ext cx="6244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type</a:t>
            </a:r>
          </a:p>
          <a:p>
            <a:endParaRPr lang="en-US" altLang="ko-KR" sz="1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ECC_ADD RD RS RT -&gt; ECC_ADD RS RT RD</a:t>
            </a:r>
            <a:endParaRPr lang="en-US" altLang="ko-KR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0802D7-7380-52A1-5435-AD2B0F7C30C5}"/>
              </a:ext>
            </a:extLst>
          </p:cNvPr>
          <p:cNvSpPr/>
          <p:nvPr/>
        </p:nvSpPr>
        <p:spPr>
          <a:xfrm>
            <a:off x="5805916" y="2957072"/>
            <a:ext cx="6273962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type</a:t>
            </a:r>
            <a:b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 RD RS IMM -&gt; ADDI RS RD IMM</a:t>
            </a:r>
          </a:p>
          <a:p>
            <a:r>
              <a:rPr lang="en-US" altLang="ko-K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RST RD RS IMM -&gt; RST RS RD IMM</a:t>
            </a:r>
            <a:endParaRPr lang="en-US" altLang="ko-KR" sz="2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MODULATION RD RS -&gt; MODULATION RS RD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5A020-B435-6CA3-FD03-E3CD0F0D50DF}"/>
              </a:ext>
            </a:extLst>
          </p:cNvPr>
          <p:cNvSpPr/>
          <p:nvPr/>
        </p:nvSpPr>
        <p:spPr>
          <a:xfrm>
            <a:off x="5796084" y="5147946"/>
            <a:ext cx="57794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type</a:t>
            </a:r>
          </a:p>
          <a:p>
            <a:endParaRPr lang="en-US" altLang="ko-KR" sz="1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JMP IMM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C162CC-6FDF-541F-2337-B030B471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2" y="2149751"/>
            <a:ext cx="3354179" cy="42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342826F-8369-794B-185F-6BFBEFE0149E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873C0-4765-8168-A4B2-0370F4DFD0C6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9E822A-DBA3-1DF0-8E10-75B1E9FC854E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연결선: 꺾임 687">
            <a:extLst>
              <a:ext uri="{FF2B5EF4-FFF2-40B4-BE49-F238E27FC236}">
                <a16:creationId xmlns:a16="http://schemas.microsoft.com/office/drawing/2014/main" id="{1FAF4CA4-FC30-9A10-0A0F-476072A8CBBB}"/>
              </a:ext>
            </a:extLst>
          </p:cNvPr>
          <p:cNvCxnSpPr>
            <a:stCxn id="494" idx="2"/>
            <a:endCxn id="599" idx="1"/>
          </p:cNvCxnSpPr>
          <p:nvPr/>
        </p:nvCxnSpPr>
        <p:spPr>
          <a:xfrm flipV="1">
            <a:off x="7930219" y="4271703"/>
            <a:ext cx="747254" cy="884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5C427F4C-C7AE-BD68-DF5B-0F920EE30644}"/>
              </a:ext>
            </a:extLst>
          </p:cNvPr>
          <p:cNvCxnSpPr>
            <a:cxnSpLocks/>
            <a:stCxn id="492" idx="2"/>
            <a:endCxn id="597" idx="1"/>
          </p:cNvCxnSpPr>
          <p:nvPr/>
        </p:nvCxnSpPr>
        <p:spPr>
          <a:xfrm flipV="1">
            <a:off x="5551862" y="4204025"/>
            <a:ext cx="479815" cy="15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741B27-5E8C-564F-4E03-6122BF92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/>
              <a:t>CPU: Multi-Cycle Data Path </a:t>
            </a:r>
            <a:endParaRPr lang="ko-KR" altLang="en-US" dirty="0"/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C05B7FB9-5332-E646-D8B6-2047C58D30BF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42DA3FA6-C2A0-1E8E-41FE-D164F7EA45A6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CF37337-8C75-25EF-2794-EF173114FF91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A894B8D1-C3C6-56F9-3780-D04EBA9D3D3F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D5CE6D-99A7-B3CA-17D7-F130432A4AB0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08A363-E1D7-F463-CB97-79569C2ADB7D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95EDA23-49B2-2745-A41F-9CF1D77C5726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4B644DE-EE83-0950-AC1C-C2352FE9F854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5C9F1E-C4D1-6E1D-C55D-59075CCA4868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9871BB-EC7C-A60F-C264-3D35423D7542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CAAFD-76A5-549B-A07E-0B83546CBCE1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CAE040D-3CB2-1E76-BCA8-7FDFA0F3064F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CC1529C9-C462-3621-FE46-3C1680D9E550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00DF6857-7FCE-218A-9FDF-6A5A9C462293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4CDF8A5B-1673-F76A-572C-C385CCF56970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569F8525-983D-07BE-C49A-53E6EFF35452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0954EB0D-2D09-635F-CDBA-AE52BF459D95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50F27B48-CAE6-D70C-AA4E-5F123CDAF01C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43F450B1-66B4-FA2D-B228-0E996C22BE4A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B54CB1BC-EC12-B67B-F352-FD27E77494E3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6A3B6BB2-6D0E-75A1-554C-E0153975977B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B0729EF0-D363-B8B5-9551-4ECE45A0D6CA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B9DBE25A-FC46-E29E-7F87-B5CEA5E3A66A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1C3E9F0-934E-BB13-B94A-F90B807DACD9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3D5A6449-4FC2-D56F-F529-25FA1E07BA78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8E16EA43-AB67-5D9F-315E-F5279F85606C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C0BF2D53-CF78-EBC6-E0D7-77FBA7E4496E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88EE046D-1B27-4E7B-1986-3C7D1B11DFE9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9B4895F7-117A-7B70-7B32-E317F7EA4160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B3053E13-40B1-DE96-A007-317D2D5B84B3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26FD379C-94DE-A315-434D-1E11481B0EE4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5885BF55-569E-1D90-36D7-23307C5FC9CA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3250F68D-0BC4-9B60-37E9-0497CB83061C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D4C9CDF0-7007-AA65-905E-5FAACBCF4E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99132C-BBE8-29A3-BD35-BFC849222E4C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2320DD1B-7888-1BF1-9780-94B71A5CFBD3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11373CEE-F900-838B-D320-FEB50AE1D926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DBBC620B-303D-21B7-C744-0BF1C1256378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0391CA7D-3352-999A-633C-0D8A3D06957C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D0EAEB8-DAE6-F903-20EA-7B1F1AE7DACC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CCE35B51-1A98-B8AE-5028-E19BE658D2EF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884B9BAF-3FEE-BF9A-42E5-E34B57DCA2CF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EC3EB98B-A06C-9610-A777-E53904823DB8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906318E2-A504-DD47-7075-56F562663FDE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FEBF6FF-AFAA-4CCD-0F0A-F758B46AC8CD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A7C040B2-3064-AA28-A51A-7106628C3945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9F9A3864-BFA5-CBB8-2BCB-69634ACAFDA1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551DE59B-F4FE-8D03-F65F-19FF7AD2CD6A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815D5F7A-3273-C34B-9680-E05844166C54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D1D2AB01-5F25-7B2C-3F87-F7A70AB6F537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4D0E594F-3EEE-A58D-D81E-D5257F6BA104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2D3FD0B9-095C-364D-5AEE-D0EA4EC8FF64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1F049A09-1CFF-BB66-389B-E7A8D25A47DB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BBB7A953-751E-4CF4-57EA-1268B96C1808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F0FB1B16-1BD6-60C4-D82B-1E58F0E69E6D}"/>
              </a:ext>
            </a:extLst>
          </p:cNvPr>
          <p:cNvSpPr txBox="1"/>
          <p:nvPr/>
        </p:nvSpPr>
        <p:spPr>
          <a:xfrm>
            <a:off x="4181367" y="470839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8E8B2DE-8CC3-8396-C9DA-101B6AA34AF0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EFA96567-8FBB-68A5-6ABA-2A3EFB7977A0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8ABE9A2F-E364-0715-0119-E2D49019520C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F5202A4-1601-7E62-857B-B87AF58805FD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F7C32A3D-20BA-F4DC-EE64-0F7615FA4C95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2532B3E6-8573-2852-EF3B-D7D8A35F6E8E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F5D60BD9-335F-DC72-F0DF-F50DA5BC8A7E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98E37AFD-B48C-362E-CF7C-7D0C315F2DB8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A3103DB6-6624-006D-C93C-220BA2FE23E8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B2C52C56-713C-3F6D-5C17-959052366930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B36250E6-11CC-C7D9-CEE3-8E8EA93D4790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C17AFF12-CDC6-3295-9D3B-56606AD1945B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타원 643">
            <a:extLst>
              <a:ext uri="{FF2B5EF4-FFF2-40B4-BE49-F238E27FC236}">
                <a16:creationId xmlns:a16="http://schemas.microsoft.com/office/drawing/2014/main" id="{C0FEAAAB-0913-C8D2-2186-39F5F08B236C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7C288F82-58BD-0113-5D3A-29C9A2F4D16A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313F8F02-20C6-C1E1-B945-BDE2F942B6B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D6732862-F626-5B44-AA9C-5AF121EE944F}"/>
              </a:ext>
            </a:extLst>
          </p:cNvPr>
          <p:cNvCxnSpPr>
            <a:cxnSpLocks/>
            <a:stCxn id="18" idx="4"/>
          </p:cNvCxnSpPr>
          <p:nvPr/>
        </p:nvCxnSpPr>
        <p:spPr>
          <a:xfrm flipV="1">
            <a:off x="550822" y="1665192"/>
            <a:ext cx="0" cy="256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B63AF116-4893-DED1-33D7-0B9D72C84066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50821" y="1682313"/>
            <a:ext cx="6151173" cy="1491926"/>
          </a:xfrm>
          <a:prstGeom prst="bentConnector3">
            <a:avLst>
              <a:gd name="adj1" fmla="val 966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0817EB38-6485-2EFC-05AE-870E031F7081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737865D0-D34E-2759-55BC-231B70CA051E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A06F5107-ABBA-F8A6-3D35-EBD28F1F224A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4512B3CF-5B2F-D5D2-1164-0AAB6D008FEE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E342B616-42A0-A9B7-CD4A-B99A0C1985F7}"/>
              </a:ext>
            </a:extLst>
          </p:cNvPr>
          <p:cNvCxnSpPr>
            <a:cxnSpLocks/>
            <a:endCxn id="592" idx="1"/>
          </p:cNvCxnSpPr>
          <p:nvPr/>
        </p:nvCxnSpPr>
        <p:spPr>
          <a:xfrm flipV="1">
            <a:off x="4001551" y="3675971"/>
            <a:ext cx="16609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2B22FAD4-2436-5DCD-F225-9CAC41B5D521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ACCA269D-4E49-7969-EA49-DD395192EA43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51AA64B0-09BC-34FB-05F3-A947F1F609A5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668DC860-F49C-C702-07AB-218488CAA838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B5730E05-8407-CC54-336A-0EBD36846BD7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6E36A58F-DC06-F5B4-CE8C-1A1E18E0DEF6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8D5B66BC-06C7-C819-2832-11EC2A9519A3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28A183E9-03FD-36B4-72BC-CB97DAD7F749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ADF8A7E3-D376-347B-4F2C-4EAB3D90673D}"/>
              </a:ext>
            </a:extLst>
          </p:cNvPr>
          <p:cNvCxnSpPr>
            <a:cxnSpLocks/>
          </p:cNvCxnSpPr>
          <p:nvPr/>
        </p:nvCxnSpPr>
        <p:spPr>
          <a:xfrm>
            <a:off x="2615059" y="3623500"/>
            <a:ext cx="22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7D23F8C3-981E-0091-FE1E-38735E4512BB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95C26EF0-FB6E-4462-E3AF-A8326CC3FE10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E7FF5B89-8539-6764-12EF-E25DAB05FAB5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895562AC-DC94-68C6-E1C4-F77D643844A3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94098C4F-F0D3-4539-994D-967F656EB0E3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F9DFC911-CE5C-7E40-42AD-01AC4B8B2CB3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BA64DB49-BC00-C756-A9EA-EC3513884942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3C0939BA-28BF-DA93-22CD-328429788EE9}"/>
              </a:ext>
            </a:extLst>
          </p:cNvPr>
          <p:cNvCxnSpPr>
            <a:cxnSpLocks/>
            <a:stCxn id="812" idx="4"/>
          </p:cNvCxnSpPr>
          <p:nvPr/>
        </p:nvCxnSpPr>
        <p:spPr>
          <a:xfrm flipV="1">
            <a:off x="4909402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CB77BC17-D677-AA08-7A75-EC530C833569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3158C835-AB50-1D10-90CC-D87E2297E3E5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7FC0384A-CFEC-1B15-8D7F-6C1E8D45492C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E1AC537E-955F-F94F-F198-27B370C3ED2B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F859B265-CF49-A01F-5378-3CF03B45DD34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869D86E8-FA26-9CBB-B604-FFB49703C8FD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5" name="타원 834">
            <a:extLst>
              <a:ext uri="{FF2B5EF4-FFF2-40B4-BE49-F238E27FC236}">
                <a16:creationId xmlns:a16="http://schemas.microsoft.com/office/drawing/2014/main" id="{3548F6EF-5F19-02DF-42E5-05F30BCE7D57}"/>
              </a:ext>
            </a:extLst>
          </p:cNvPr>
          <p:cNvSpPr/>
          <p:nvPr/>
        </p:nvSpPr>
        <p:spPr>
          <a:xfrm flipV="1">
            <a:off x="8449709" y="4248861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54237997-10F6-C77A-85EC-17A29070E7A8}"/>
              </a:ext>
            </a:extLst>
          </p:cNvPr>
          <p:cNvCxnSpPr>
            <a:cxnSpLocks/>
            <a:stCxn id="835" idx="3"/>
          </p:cNvCxnSpPr>
          <p:nvPr/>
        </p:nvCxnSpPr>
        <p:spPr>
          <a:xfrm flipH="1" flipV="1">
            <a:off x="8442083" y="2021561"/>
            <a:ext cx="13396" cy="22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6" name="타원 845">
            <a:extLst>
              <a:ext uri="{FF2B5EF4-FFF2-40B4-BE49-F238E27FC236}">
                <a16:creationId xmlns:a16="http://schemas.microsoft.com/office/drawing/2014/main" id="{A58C5C86-7210-AD40-4CBB-CEDF269FCE29}"/>
              </a:ext>
            </a:extLst>
          </p:cNvPr>
          <p:cNvSpPr/>
          <p:nvPr/>
        </p:nvSpPr>
        <p:spPr>
          <a:xfrm flipV="1">
            <a:off x="8420445" y="200755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3E3299BA-568E-A927-A055-64675E5B7274}"/>
              </a:ext>
            </a:extLst>
          </p:cNvPr>
          <p:cNvCxnSpPr>
            <a:cxnSpLocks/>
            <a:stCxn id="846" idx="6"/>
          </p:cNvCxnSpPr>
          <p:nvPr/>
        </p:nvCxnSpPr>
        <p:spPr>
          <a:xfrm flipV="1">
            <a:off x="8459844" y="1585844"/>
            <a:ext cx="737650" cy="443905"/>
          </a:xfrm>
          <a:prstGeom prst="bentConnector3">
            <a:avLst>
              <a:gd name="adj1" fmla="val 345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EFD65C-B556-F2F6-F500-E411AB41CE9D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DF460E-E683-D5FD-097B-0920F0E350A7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AF2188A-418C-7FBB-6CB4-033EB5133AF8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CEE53EA8-920D-D3D5-B249-245785724264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112D55A0-9EB3-D2BA-9008-7A48F48C13DD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C22403F9-ECAE-140A-5B58-A3BAA0EC0067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C7EDC9ED-A595-9BFD-CAC0-7C475342D1C2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5CDE186B-199D-0983-404A-2F89BA5C78E0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D8380D5F-72BB-BB3D-0E10-BE84B2024D94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7276CA22-D9B2-9D46-A20E-5F5A243A5ECB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43726F29-21D4-0818-AE70-CD6A03835249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6DB03052-4712-F874-159D-DE01C1F853B3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E83C49F0-A91E-1BC5-79E8-2C7E95EAF7BA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C5AE0E77-E840-4B37-715B-21D08416258D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D8DA0844-1911-1D28-7818-F949060E3EA5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E8B3B9B7-E89A-10BB-148E-A92C084C2E3F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BB426EF5-1787-1C7E-7647-81B0AA916DBE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C5D3BEAD-2FD1-8408-BFCF-B3D28FF431EC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1A1B30E5-CB87-646C-7BA3-8CE93965D4A6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F56C7919-F982-7A2B-D22C-D2AD068C3E40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A4459965-F907-F8AB-9620-837BEF1E1C22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95D73B-2034-ADB8-F7CE-A1DDD3721042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7F87-B263-3AAA-1CBB-1EBD98C14D9A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11EBA01-FE2B-F693-8699-9334618559A0}"/>
              </a:ext>
            </a:extLst>
          </p:cNvPr>
          <p:cNvCxnSpPr>
            <a:stCxn id="508" idx="2"/>
          </p:cNvCxnSpPr>
          <p:nvPr/>
        </p:nvCxnSpPr>
        <p:spPr>
          <a:xfrm flipV="1">
            <a:off x="3298313" y="4143187"/>
            <a:ext cx="176327" cy="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611BB1D1-B16A-DFDC-7645-D416E7F3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CD8C8A96-A2D3-988E-7FD4-A0798B5049EE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C292E-A864-9C94-DDA6-3D246CC5A6DE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03D6C-03D3-D6DE-113B-4CE2566C7030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68792-B575-3580-FC12-75A6B7453D4A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9033684-6903-A410-AE44-72B907FBE6C0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092A37-6595-45B6-FBC9-91DECD6FEA8A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12BEDA-0871-18E4-92B5-EFE808545164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63A86B-5563-7989-C693-12779939875E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3B58DAFE-7EC4-7138-30CA-37704E0E2CA2}"/>
              </a:ext>
            </a:extLst>
          </p:cNvPr>
          <p:cNvSpPr/>
          <p:nvPr/>
        </p:nvSpPr>
        <p:spPr>
          <a:xfrm flipV="1">
            <a:off x="4637095" y="492885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12B6682-CBF1-E156-9569-E8EA336B6BDF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4F05F78B-E5F3-F82F-26A8-A1DF42CCB8B3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B2ED64E0-B8FE-0FBF-3789-A42F43EA8C18}"/>
              </a:ext>
            </a:extLst>
          </p:cNvPr>
          <p:cNvCxnSpPr>
            <a:cxnSpLocks/>
          </p:cNvCxnSpPr>
          <p:nvPr/>
        </p:nvCxnSpPr>
        <p:spPr>
          <a:xfrm>
            <a:off x="954910" y="3859654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A6598C-DBA4-25CF-A789-8B347A5231CB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65E019-A376-CB89-007D-C9DD793072B4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9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C9AF3F2-0DAD-FACE-DA8F-87083EABC04A}"/>
              </a:ext>
            </a:extLst>
          </p:cNvPr>
          <p:cNvCxnSpPr>
            <a:cxnSpLocks/>
            <a:stCxn id="32" idx="2"/>
            <a:endCxn id="24" idx="1"/>
          </p:cNvCxnSpPr>
          <p:nvPr/>
        </p:nvCxnSpPr>
        <p:spPr>
          <a:xfrm rot="5400000" flipH="1">
            <a:off x="3807899" y="3221895"/>
            <a:ext cx="1743007" cy="2155647"/>
          </a:xfrm>
          <a:prstGeom prst="bentConnector4">
            <a:avLst>
              <a:gd name="adj1" fmla="val -60476"/>
              <a:gd name="adj2" fmla="val 1777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F71AB2-46B3-ACC6-331C-0DC476F10D2F}"/>
              </a:ext>
            </a:extLst>
          </p:cNvPr>
          <p:cNvSpPr/>
          <p:nvPr/>
        </p:nvSpPr>
        <p:spPr>
          <a:xfrm>
            <a:off x="7788062" y="2774372"/>
            <a:ext cx="3416300" cy="186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Microprogram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Memory or PLA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FC82D2-13EE-D7D2-BAC3-E8FAE81636FF}"/>
              </a:ext>
            </a:extLst>
          </p:cNvPr>
          <p:cNvSpPr/>
          <p:nvPr/>
        </p:nvSpPr>
        <p:spPr>
          <a:xfrm>
            <a:off x="7788062" y="5225472"/>
            <a:ext cx="34163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Microinstruction register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76FC9CB-9BD0-6473-C77A-658922B8A840}"/>
              </a:ext>
            </a:extLst>
          </p:cNvPr>
          <p:cNvSpPr/>
          <p:nvPr/>
        </p:nvSpPr>
        <p:spPr>
          <a:xfrm rot="5400000">
            <a:off x="5481317" y="4248775"/>
            <a:ext cx="529948" cy="1314943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12024D-5CF6-277F-D286-4C8A870F11D3}"/>
              </a:ext>
            </a:extLst>
          </p:cNvPr>
          <p:cNvSpPr/>
          <p:nvPr/>
        </p:nvSpPr>
        <p:spPr>
          <a:xfrm>
            <a:off x="5485447" y="3469697"/>
            <a:ext cx="1314944" cy="47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MicroPC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8FCAE3-51B2-B83D-02D9-7FA043FF7E49}"/>
              </a:ext>
            </a:extLst>
          </p:cNvPr>
          <p:cNvCxnSpPr>
            <a:stCxn id="8" idx="2"/>
          </p:cNvCxnSpPr>
          <p:nvPr/>
        </p:nvCxnSpPr>
        <p:spPr>
          <a:xfrm flipH="1">
            <a:off x="6137062" y="3945947"/>
            <a:ext cx="5857" cy="695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다리꼴 10">
            <a:extLst>
              <a:ext uri="{FF2B5EF4-FFF2-40B4-BE49-F238E27FC236}">
                <a16:creationId xmlns:a16="http://schemas.microsoft.com/office/drawing/2014/main" id="{C24CDE9F-B40C-8F21-330F-15CF15E2BEA9}"/>
              </a:ext>
            </a:extLst>
          </p:cNvPr>
          <p:cNvSpPr/>
          <p:nvPr/>
        </p:nvSpPr>
        <p:spPr>
          <a:xfrm rot="5400000">
            <a:off x="3200994" y="3554123"/>
            <a:ext cx="1242002" cy="425450"/>
          </a:xfrm>
          <a:prstGeom prst="trapezoid">
            <a:avLst>
              <a:gd name="adj" fmla="val 5755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4E5BF9C-0919-F2BF-7A0C-033FD28C8054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flipV="1">
            <a:off x="4034720" y="3469697"/>
            <a:ext cx="2108199" cy="297151"/>
          </a:xfrm>
          <a:prstGeom prst="bentConnector4">
            <a:avLst>
              <a:gd name="adj1" fmla="val 24724"/>
              <a:gd name="adj2" fmla="val 176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BA364F-0740-A1E2-B2D5-811B64F67E69}"/>
              </a:ext>
            </a:extLst>
          </p:cNvPr>
          <p:cNvSpPr txBox="1"/>
          <p:nvPr/>
        </p:nvSpPr>
        <p:spPr>
          <a:xfrm>
            <a:off x="5176379" y="4084437"/>
            <a:ext cx="21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20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5E36243-C7C7-40D2-CD1D-061B83CB64E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82742" y="4422991"/>
            <a:ext cx="0" cy="218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2D4B45-D554-3F07-F52F-D2362139E20F}"/>
              </a:ext>
            </a:extLst>
          </p:cNvPr>
          <p:cNvSpPr txBox="1"/>
          <p:nvPr/>
        </p:nvSpPr>
        <p:spPr>
          <a:xfrm>
            <a:off x="3601579" y="3569207"/>
            <a:ext cx="21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B905F2-B199-B444-C170-CC08D3C794EC}"/>
              </a:ext>
            </a:extLst>
          </p:cNvPr>
          <p:cNvSpPr txBox="1"/>
          <p:nvPr/>
        </p:nvSpPr>
        <p:spPr>
          <a:xfrm>
            <a:off x="3591169" y="3872165"/>
            <a:ext cx="21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1D787-5815-3705-6067-271947D9F50C}"/>
              </a:ext>
            </a:extLst>
          </p:cNvPr>
          <p:cNvSpPr txBox="1"/>
          <p:nvPr/>
        </p:nvSpPr>
        <p:spPr>
          <a:xfrm>
            <a:off x="3601579" y="3258937"/>
            <a:ext cx="21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0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7CA3E5-2FF7-3052-900F-34B1A5852156}"/>
              </a:ext>
            </a:extLst>
          </p:cNvPr>
          <p:cNvSpPr/>
          <p:nvPr/>
        </p:nvSpPr>
        <p:spPr>
          <a:xfrm>
            <a:off x="246575" y="3451748"/>
            <a:ext cx="1314944" cy="59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Dispatch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table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1355AE-AFCC-F3F5-9666-C10AA3C240E5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1561519" y="3738484"/>
            <a:ext cx="2040060" cy="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E8D73B-59D7-8799-7D83-7E86ABC05E6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370753" y="4040900"/>
            <a:ext cx="220416" cy="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C51D44-A0FE-30EA-2DA5-32BBB44DB2D7}"/>
              </a:ext>
            </a:extLst>
          </p:cNvPr>
          <p:cNvSpPr txBox="1"/>
          <p:nvPr/>
        </p:nvSpPr>
        <p:spPr>
          <a:xfrm>
            <a:off x="5389104" y="4746047"/>
            <a:ext cx="736244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Incr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9B07E2-4257-B66C-4846-E9799565AA4B}"/>
              </a:ext>
            </a:extLst>
          </p:cNvPr>
          <p:cNvSpPr txBox="1"/>
          <p:nvPr/>
        </p:nvSpPr>
        <p:spPr>
          <a:xfrm>
            <a:off x="3111991" y="3863982"/>
            <a:ext cx="33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88A03C0-C068-82DE-C53B-6975AF2DBD98}"/>
              </a:ext>
            </a:extLst>
          </p:cNvPr>
          <p:cNvSpPr/>
          <p:nvPr/>
        </p:nvSpPr>
        <p:spPr>
          <a:xfrm flipV="1">
            <a:off x="6123324" y="411571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6A524E2-F1CB-A823-9819-A351E42715C0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6162723" y="4137912"/>
            <a:ext cx="1625339" cy="9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61C8DC-3F45-0A13-346B-7A48CA99D513}"/>
              </a:ext>
            </a:extLst>
          </p:cNvPr>
          <p:cNvSpPr txBox="1"/>
          <p:nvPr/>
        </p:nvSpPr>
        <p:spPr>
          <a:xfrm>
            <a:off x="6522756" y="4160106"/>
            <a:ext cx="93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Address</a:t>
            </a:r>
            <a:endParaRPr lang="ko-KR" altLang="en-US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962428-3AED-E6F1-CD34-00C939D10CB6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9496212" y="4641272"/>
            <a:ext cx="0" cy="58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1F559E-7DC5-6C22-DAC4-BBDC687944E6}"/>
              </a:ext>
            </a:extLst>
          </p:cNvPr>
          <p:cNvSpPr txBox="1"/>
          <p:nvPr/>
        </p:nvSpPr>
        <p:spPr>
          <a:xfrm>
            <a:off x="9496212" y="4756077"/>
            <a:ext cx="60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6D6604-4697-3315-29CE-CA8F9F351B5B}"/>
              </a:ext>
            </a:extLst>
          </p:cNvPr>
          <p:cNvCxnSpPr>
            <a:cxnSpLocks/>
          </p:cNvCxnSpPr>
          <p:nvPr/>
        </p:nvCxnSpPr>
        <p:spPr>
          <a:xfrm>
            <a:off x="7867261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A0E4B3-5299-9E37-997F-FB62DFC4EB64}"/>
              </a:ext>
            </a:extLst>
          </p:cNvPr>
          <p:cNvCxnSpPr>
            <a:cxnSpLocks/>
          </p:cNvCxnSpPr>
          <p:nvPr/>
        </p:nvCxnSpPr>
        <p:spPr>
          <a:xfrm>
            <a:off x="8032724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55902B-732E-C46F-2169-FA559A4C84E6}"/>
              </a:ext>
            </a:extLst>
          </p:cNvPr>
          <p:cNvCxnSpPr>
            <a:cxnSpLocks/>
          </p:cNvCxnSpPr>
          <p:nvPr/>
        </p:nvCxnSpPr>
        <p:spPr>
          <a:xfrm>
            <a:off x="8198187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40F981-944F-0E8D-D6E0-D72B7B222E52}"/>
              </a:ext>
            </a:extLst>
          </p:cNvPr>
          <p:cNvCxnSpPr>
            <a:cxnSpLocks/>
          </p:cNvCxnSpPr>
          <p:nvPr/>
        </p:nvCxnSpPr>
        <p:spPr>
          <a:xfrm>
            <a:off x="8363650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2277D5-0691-B762-328E-F76A7CBCC0EC}"/>
              </a:ext>
            </a:extLst>
          </p:cNvPr>
          <p:cNvCxnSpPr>
            <a:cxnSpLocks/>
          </p:cNvCxnSpPr>
          <p:nvPr/>
        </p:nvCxnSpPr>
        <p:spPr>
          <a:xfrm>
            <a:off x="8860039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B03F4A-A140-92FD-C3C4-E71143D70692}"/>
              </a:ext>
            </a:extLst>
          </p:cNvPr>
          <p:cNvCxnSpPr>
            <a:cxnSpLocks/>
          </p:cNvCxnSpPr>
          <p:nvPr/>
        </p:nvCxnSpPr>
        <p:spPr>
          <a:xfrm>
            <a:off x="8529113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6F4CED-E670-43C5-58DD-9F2ACA4F7B8D}"/>
              </a:ext>
            </a:extLst>
          </p:cNvPr>
          <p:cNvCxnSpPr>
            <a:cxnSpLocks/>
          </p:cNvCxnSpPr>
          <p:nvPr/>
        </p:nvCxnSpPr>
        <p:spPr>
          <a:xfrm>
            <a:off x="9025502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D06C32-5E9D-262A-0F3F-128BC3C8B4A9}"/>
              </a:ext>
            </a:extLst>
          </p:cNvPr>
          <p:cNvCxnSpPr>
            <a:cxnSpLocks/>
          </p:cNvCxnSpPr>
          <p:nvPr/>
        </p:nvCxnSpPr>
        <p:spPr>
          <a:xfrm>
            <a:off x="8694576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2D6680-422A-24D4-42AC-D8638B7D05D2}"/>
              </a:ext>
            </a:extLst>
          </p:cNvPr>
          <p:cNvCxnSpPr>
            <a:cxnSpLocks/>
          </p:cNvCxnSpPr>
          <p:nvPr/>
        </p:nvCxnSpPr>
        <p:spPr>
          <a:xfrm>
            <a:off x="9190965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FCC11C-BE5E-CBDF-6D16-F2080B514F18}"/>
              </a:ext>
            </a:extLst>
          </p:cNvPr>
          <p:cNvCxnSpPr>
            <a:cxnSpLocks/>
          </p:cNvCxnSpPr>
          <p:nvPr/>
        </p:nvCxnSpPr>
        <p:spPr>
          <a:xfrm>
            <a:off x="9356428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A55E30-A43F-D66C-5EAE-C234E2FEAF5E}"/>
              </a:ext>
            </a:extLst>
          </p:cNvPr>
          <p:cNvCxnSpPr>
            <a:cxnSpLocks/>
          </p:cNvCxnSpPr>
          <p:nvPr/>
        </p:nvCxnSpPr>
        <p:spPr>
          <a:xfrm>
            <a:off x="9521891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C1C0160-0E4B-FEBC-0875-2B6758B9A572}"/>
              </a:ext>
            </a:extLst>
          </p:cNvPr>
          <p:cNvCxnSpPr>
            <a:cxnSpLocks/>
          </p:cNvCxnSpPr>
          <p:nvPr/>
        </p:nvCxnSpPr>
        <p:spPr>
          <a:xfrm>
            <a:off x="9687354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906D44-95DA-5B62-DE30-F0AEA9B724E0}"/>
              </a:ext>
            </a:extLst>
          </p:cNvPr>
          <p:cNvCxnSpPr>
            <a:cxnSpLocks/>
          </p:cNvCxnSpPr>
          <p:nvPr/>
        </p:nvCxnSpPr>
        <p:spPr>
          <a:xfrm>
            <a:off x="10018280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8430378-C592-AA07-1B25-E4ADA1552868}"/>
              </a:ext>
            </a:extLst>
          </p:cNvPr>
          <p:cNvCxnSpPr>
            <a:cxnSpLocks/>
          </p:cNvCxnSpPr>
          <p:nvPr/>
        </p:nvCxnSpPr>
        <p:spPr>
          <a:xfrm>
            <a:off x="9852817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647F3A9-CF9D-D3C2-628A-C545238B4AB9}"/>
              </a:ext>
            </a:extLst>
          </p:cNvPr>
          <p:cNvCxnSpPr>
            <a:cxnSpLocks/>
          </p:cNvCxnSpPr>
          <p:nvPr/>
        </p:nvCxnSpPr>
        <p:spPr>
          <a:xfrm>
            <a:off x="10183743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9649C14-7A96-E4BE-3B7D-915172D9082C}"/>
              </a:ext>
            </a:extLst>
          </p:cNvPr>
          <p:cNvCxnSpPr>
            <a:cxnSpLocks/>
          </p:cNvCxnSpPr>
          <p:nvPr/>
        </p:nvCxnSpPr>
        <p:spPr>
          <a:xfrm>
            <a:off x="10349206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67D56E8-A5F5-7E45-7C14-6A7235B20A8D}"/>
              </a:ext>
            </a:extLst>
          </p:cNvPr>
          <p:cNvCxnSpPr>
            <a:cxnSpLocks/>
          </p:cNvCxnSpPr>
          <p:nvPr/>
        </p:nvCxnSpPr>
        <p:spPr>
          <a:xfrm>
            <a:off x="10514669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B76E35-A3A2-4AEC-480B-F339F474D015}"/>
              </a:ext>
            </a:extLst>
          </p:cNvPr>
          <p:cNvCxnSpPr>
            <a:cxnSpLocks/>
          </p:cNvCxnSpPr>
          <p:nvPr/>
        </p:nvCxnSpPr>
        <p:spPr>
          <a:xfrm>
            <a:off x="10680132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01AB9A6-D12A-7E59-33FB-4FD123258433}"/>
              </a:ext>
            </a:extLst>
          </p:cNvPr>
          <p:cNvCxnSpPr>
            <a:cxnSpLocks/>
          </p:cNvCxnSpPr>
          <p:nvPr/>
        </p:nvCxnSpPr>
        <p:spPr>
          <a:xfrm>
            <a:off x="10845595" y="5911272"/>
            <a:ext cx="0" cy="408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3DF3813-3660-0C4F-628B-B1C9AAF734CD}"/>
              </a:ext>
            </a:extLst>
          </p:cNvPr>
          <p:cNvCxnSpPr>
            <a:cxnSpLocks/>
            <a:stCxn id="65" idx="2"/>
          </p:cNvCxnSpPr>
          <p:nvPr/>
        </p:nvCxnSpPr>
        <p:spPr>
          <a:xfrm rot="5400000" flipH="1" flipV="1">
            <a:off x="9116245" y="3446775"/>
            <a:ext cx="4359275" cy="569720"/>
          </a:xfrm>
          <a:prstGeom prst="bentConnector3">
            <a:avLst>
              <a:gd name="adj1" fmla="val -983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0481F2F-D540-29D8-4034-8DEF8B69D815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 flipH="1">
            <a:off x="6234776" y="969562"/>
            <a:ext cx="2613315" cy="7270107"/>
          </a:xfrm>
          <a:prstGeom prst="bentConnector5">
            <a:avLst>
              <a:gd name="adj1" fmla="val -8748"/>
              <a:gd name="adj2" fmla="val -2634"/>
              <a:gd name="adj3" fmla="val 16085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527867-10C6-5BAC-8AE2-23FC246F89EE}"/>
              </a:ext>
            </a:extLst>
          </p:cNvPr>
          <p:cNvSpPr txBox="1"/>
          <p:nvPr/>
        </p:nvSpPr>
        <p:spPr>
          <a:xfrm flipH="1">
            <a:off x="10891051" y="5647333"/>
            <a:ext cx="239945" cy="26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FA32A6-A9B5-3B01-DB65-F596B4611E9B}"/>
              </a:ext>
            </a:extLst>
          </p:cNvPr>
          <p:cNvSpPr txBox="1"/>
          <p:nvPr/>
        </p:nvSpPr>
        <p:spPr>
          <a:xfrm flipH="1">
            <a:off x="3786408" y="3297957"/>
            <a:ext cx="239945" cy="26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1BB2FC-64BE-7FAE-DDD6-D051CFF1C2E8}"/>
              </a:ext>
            </a:extLst>
          </p:cNvPr>
          <p:cNvSpPr txBox="1"/>
          <p:nvPr/>
        </p:nvSpPr>
        <p:spPr>
          <a:xfrm flipH="1">
            <a:off x="3649027" y="3315754"/>
            <a:ext cx="239945" cy="263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슬라이드 번호 개체 틀 3">
            <a:extLst>
              <a:ext uri="{FF2B5EF4-FFF2-40B4-BE49-F238E27FC236}">
                <a16:creationId xmlns:a16="http://schemas.microsoft.com/office/drawing/2014/main" id="{867999AE-2440-571F-0256-70E787A5A75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12D279-B658-4756-A953-F9F363528E40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87" name="직선 화살표 연결선 46">
            <a:extLst>
              <a:ext uri="{FF2B5EF4-FFF2-40B4-BE49-F238E27FC236}">
                <a16:creationId xmlns:a16="http://schemas.microsoft.com/office/drawing/2014/main" id="{95D74EC5-5967-4B76-B531-2D7B046E59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94258" y="-1572419"/>
            <a:ext cx="1706940" cy="78795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BE84BBF0-E220-924B-51B6-53BC8B377B21}"/>
              </a:ext>
            </a:extLst>
          </p:cNvPr>
          <p:cNvSpPr txBox="1">
            <a:spLocks/>
          </p:cNvSpPr>
          <p:nvPr/>
        </p:nvSpPr>
        <p:spPr>
          <a:xfrm>
            <a:off x="542637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b="1" kern="1200" spc="-100" baseline="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Control signal for Microprogramming</a:t>
            </a:r>
          </a:p>
        </p:txBody>
      </p:sp>
    </p:spTree>
    <p:extLst>
      <p:ext uri="{BB962C8B-B14F-4D97-AF65-F5344CB8AC3E}">
        <p14:creationId xmlns:p14="http://schemas.microsoft.com/office/powerpoint/2010/main" val="412345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4E172-C8E5-5085-3B33-2AD1748A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287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맑은 고딕"/>
              </a:rPr>
              <a:t>Opcode Signal Table</a:t>
            </a:r>
            <a:endParaRPr lang="ko-KR" altLang="en-US" sz="2400" dirty="0">
              <a:ea typeface="맑은 고딕" panose="020B0503020000020004" pitchFamily="34" charset="-127"/>
            </a:endParaRPr>
          </a:p>
        </p:txBody>
      </p:sp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1C53D0C2-7CC9-EAC3-66FA-82088400A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626522"/>
              </p:ext>
            </p:extLst>
          </p:nvPr>
        </p:nvGraphicFramePr>
        <p:xfrm>
          <a:off x="838200" y="673413"/>
          <a:ext cx="10515600" cy="5647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265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14595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59535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09335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8064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6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dirty="0" err="1">
                          <a:latin typeface="+mn-lt"/>
                          <a:ea typeface="맑은 고딕"/>
                        </a:rPr>
                        <a:t>Modon_off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Modulator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en-US" altLang="ko-KR" sz="1250" b="0" dirty="0">
                          <a:latin typeface="+mn-lt"/>
                        </a:rPr>
                        <a:t>off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Modulator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en-US" altLang="ko-KR" sz="1250" b="0" dirty="0">
                          <a:latin typeface="+mn-lt"/>
                        </a:rPr>
                        <a:t>On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162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dirty="0" err="1">
                          <a:latin typeface="+mn-lt"/>
                        </a:rPr>
                        <a:t>PCWrite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 err="1">
                          <a:latin typeface="+mn-lt"/>
                        </a:rPr>
                        <a:t>Don’t’write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 err="1">
                          <a:latin typeface="+mn-lt"/>
                        </a:rPr>
                        <a:t>Wrtite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2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50" b="1" i="0" u="none" strike="noStrike" noProof="0" dirty="0" err="1">
                          <a:latin typeface="+mn-lt"/>
                          <a:ea typeface="맑은 고딕"/>
                        </a:rPr>
                        <a:t>Inst</a:t>
                      </a:r>
                      <a:r>
                        <a:rPr lang="ko-KR" sz="1250" b="1" i="0" u="none" strike="noStrike" noProof="0" dirty="0">
                          <a:latin typeface="+mn-lt"/>
                          <a:ea typeface="맑은 고딕"/>
                        </a:rPr>
                        <a:t>’ Data 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PC</a:t>
                      </a: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Z1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80351"/>
                  </a:ext>
                </a:extLst>
              </a:tr>
              <a:tr h="37376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50" b="1" i="0" u="none" strike="noStrike" noProof="0" err="1">
                          <a:latin typeface="+mn-lt"/>
                        </a:rPr>
                        <a:t>MemRead</a:t>
                      </a:r>
                      <a:r>
                        <a:rPr lang="ko-KR" altLang="en-US" sz="1250" b="1" i="0" u="none" strike="noStrike" noProof="0">
                          <a:latin typeface="+mn-lt"/>
                        </a:rPr>
                        <a:t> </a:t>
                      </a:r>
                      <a:endParaRPr lang="ko-KR" altLang="en-US" sz="1250" b="1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Don't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ko-KR" altLang="en-US" sz="1250" b="0" dirty="0" err="1">
                          <a:latin typeface="+mn-lt"/>
                        </a:rPr>
                        <a:t>Read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Read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50" b="1" i="0" u="none" strike="noStrike" noProof="0" dirty="0" err="1">
                          <a:latin typeface="+mn-lt"/>
                          <a:ea typeface="맑은 고딕"/>
                        </a:rPr>
                        <a:t>MemWrite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 err="1">
                          <a:latin typeface="+mn-lt"/>
                        </a:rPr>
                        <a:t>Don't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ko-KR" altLang="en-US" sz="1250" b="0" dirty="0" err="1">
                          <a:latin typeface="+mn-lt"/>
                        </a:rPr>
                        <a:t>write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 err="1">
                          <a:latin typeface="+mn-lt"/>
                        </a:rPr>
                        <a:t>write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83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err="1">
                          <a:latin typeface="+mn-lt"/>
                          <a:ea typeface="맑은 고딕"/>
                        </a:rPr>
                        <a:t>InstWrite</a:t>
                      </a:r>
                      <a:endParaRPr lang="ko-KR" sz="1250" b="1" i="0" u="none" strike="noStrike" noProof="0" err="1"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err="1">
                          <a:latin typeface="+mn-lt"/>
                        </a:rPr>
                        <a:t>Don't</a:t>
                      </a:r>
                      <a:r>
                        <a:rPr lang="ko-KR" altLang="en-US" sz="1250" b="0">
                          <a:latin typeface="+mn-lt"/>
                        </a:rPr>
                        <a:t> </a:t>
                      </a:r>
                      <a:r>
                        <a:rPr lang="ko-KR" altLang="en-US" sz="1250" b="0" err="1">
                          <a:latin typeface="+mn-lt"/>
                        </a:rPr>
                        <a:t>write</a:t>
                      </a:r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 err="1">
                          <a:latin typeface="+mn-lt"/>
                        </a:rPr>
                        <a:t>write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2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50" b="1" i="0" u="none" strike="noStrike" noProof="0" err="1">
                          <a:latin typeface="+mn-lt"/>
                          <a:ea typeface="맑은 고딕"/>
                        </a:rPr>
                        <a:t>RegDst</a:t>
                      </a:r>
                      <a:r>
                        <a:rPr lang="ko-KR" sz="1250" b="1" i="0" u="none" strike="noStrike" noProof="0">
                          <a:latin typeface="+mn-lt"/>
                          <a:ea typeface="맑은 고딕"/>
                        </a:rPr>
                        <a:t> </a:t>
                      </a:r>
                      <a:endParaRPr lang="ko-KR" sz="1250" b="1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err="1">
                          <a:latin typeface="+mn-lt"/>
                        </a:rPr>
                        <a:t>Rt</a:t>
                      </a: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Rd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50" b="1" i="0" u="none" strike="noStrike" noProof="0" dirty="0" err="1">
                          <a:latin typeface="+mn-lt"/>
                          <a:ea typeface="맑은 고딕"/>
                        </a:rPr>
                        <a:t>Reg</a:t>
                      </a:r>
                      <a:r>
                        <a:rPr lang="ko-KR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sz="1250" b="1" i="0" u="none" strike="noStrike" noProof="0" dirty="0" err="1">
                          <a:latin typeface="+mn-lt"/>
                          <a:ea typeface="맑은 고딕"/>
                        </a:rPr>
                        <a:t>inSrc</a:t>
                      </a:r>
                      <a:r>
                        <a:rPr lang="ko-KR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(2bits)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Data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Z</a:t>
                      </a:r>
                      <a:r>
                        <a:rPr lang="en-US" altLang="ko-KR" sz="1250" b="0" dirty="0">
                          <a:latin typeface="+mn-lt"/>
                        </a:rPr>
                        <a:t>1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Z2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Z</a:t>
                      </a:r>
                      <a:r>
                        <a:rPr lang="en-US" altLang="ko-KR" sz="1250" b="0" dirty="0">
                          <a:latin typeface="+mn-lt"/>
                        </a:rPr>
                        <a:t>3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4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50" b="1" i="0" u="none" strike="noStrike" noProof="0" dirty="0" err="1">
                          <a:latin typeface="+mn-lt"/>
                          <a:ea typeface="맑은 고딕"/>
                        </a:rPr>
                        <a:t>RegWrite</a:t>
                      </a:r>
                      <a:r>
                        <a:rPr lang="ko-KR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err="1">
                          <a:latin typeface="+mn-lt"/>
                        </a:rPr>
                        <a:t>Don't</a:t>
                      </a:r>
                      <a:r>
                        <a:rPr lang="ko-KR" altLang="en-US" sz="1250" b="0">
                          <a:latin typeface="+mn-lt"/>
                        </a:rPr>
                        <a:t> </a:t>
                      </a:r>
                      <a:r>
                        <a:rPr lang="ko-KR" altLang="en-US" sz="1250" b="0" err="1">
                          <a:latin typeface="+mn-lt"/>
                        </a:rPr>
                        <a:t>write</a:t>
                      </a:r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 err="1">
                          <a:latin typeface="+mn-lt"/>
                        </a:rPr>
                        <a:t>write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5346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MUL</a:t>
                      </a:r>
                      <a:r>
                        <a:rPr lang="ko-KR" altLang="en-US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250" b="1" i="0" u="none" strike="noStrike" noProof="0" dirty="0" err="1">
                          <a:latin typeface="+mn-lt"/>
                          <a:ea typeface="맑은 고딕"/>
                        </a:rPr>
                        <a:t>Src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>
                          <a:latin typeface="+mn-lt"/>
                        </a:rPr>
                        <a:t>Y1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0" dirty="0" err="1">
                          <a:latin typeface="+mn-lt"/>
                        </a:rPr>
                        <a:t>P</a:t>
                      </a:r>
                      <a:r>
                        <a:rPr lang="en-US" altLang="ko-KR" sz="1250" b="0" dirty="0" err="1">
                          <a:latin typeface="+mn-lt"/>
                        </a:rPr>
                        <a:t>ri</a:t>
                      </a:r>
                      <a:r>
                        <a:rPr lang="en-US" altLang="ko-KR" sz="1250" b="0" dirty="0">
                          <a:latin typeface="+mn-lt"/>
                        </a:rPr>
                        <a:t>(4660)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7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ALU</a:t>
                      </a:r>
                      <a:r>
                        <a:rPr lang="ko-KR" altLang="en-US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250" b="1" i="0" u="none" strike="noStrike" noProof="0" dirty="0" err="1">
                          <a:latin typeface="+mn-lt"/>
                          <a:ea typeface="맑은 고딕"/>
                        </a:rPr>
                        <a:t>SrcX</a:t>
                      </a: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 (2bits)</a:t>
                      </a:r>
                      <a:r>
                        <a:rPr lang="ko-KR" altLang="en-US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endParaRPr lang="ko-KR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Pc address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X1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X2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09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ALU</a:t>
                      </a:r>
                      <a:r>
                        <a:rPr lang="ko-KR" altLang="en-US" sz="1250" b="1" i="0" u="none" strike="noStrike" noProof="0" dirty="0"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250" b="1" i="0" u="none" strike="noStrike" noProof="0" dirty="0" err="1">
                          <a:latin typeface="+mn-lt"/>
                          <a:ea typeface="맑은 고딕"/>
                        </a:rPr>
                        <a:t>SrcY</a:t>
                      </a: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 (2bits)</a:t>
                      </a:r>
                      <a:endParaRPr lang="ko-KR" altLang="en-US" sz="1250" b="1" i="0" u="none" strike="noStrike" noProof="0" dirty="0"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1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Y1 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 err="1">
                          <a:latin typeface="+mn-lt"/>
                        </a:rPr>
                        <a:t>Immediate</a:t>
                      </a:r>
                      <a:r>
                        <a:rPr lang="ko-KR" altLang="en-US" sz="1250" b="0" dirty="0">
                          <a:latin typeface="+mn-lt"/>
                        </a:rPr>
                        <a:t> </a:t>
                      </a:r>
                      <a:r>
                        <a:rPr lang="ko-KR" altLang="en-US" sz="1250" b="0" dirty="0" err="1">
                          <a:latin typeface="+mn-lt"/>
                        </a:rPr>
                        <a:t>value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2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50" b="1" i="0" u="none" strike="noStrike" noProof="0" dirty="0">
                          <a:latin typeface="+mn-lt"/>
                          <a:ea typeface="맑은 고딕"/>
                        </a:rPr>
                        <a:t>ALU </a:t>
                      </a:r>
                      <a:r>
                        <a:rPr lang="en-US" altLang="ko-KR" sz="1250" b="1" i="0" u="none" strike="noStrike" noProof="0" dirty="0">
                          <a:latin typeface="+mn-lt"/>
                          <a:ea typeface="맑은 고딕"/>
                        </a:rPr>
                        <a:t>On off</a:t>
                      </a: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Off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on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63703"/>
                  </a:ext>
                </a:extLst>
              </a:tr>
              <a:tr h="3485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1" dirty="0">
                          <a:latin typeface="+mn-lt"/>
                        </a:rPr>
                        <a:t>PC </a:t>
                      </a:r>
                      <a:r>
                        <a:rPr lang="ko-KR" altLang="en-US" sz="1250" b="1" dirty="0" err="1">
                          <a:latin typeface="+mn-lt"/>
                        </a:rPr>
                        <a:t>Src</a:t>
                      </a:r>
                      <a:r>
                        <a:rPr lang="en-US" altLang="ko-KR" sz="1250" b="1" dirty="0">
                          <a:latin typeface="+mn-lt"/>
                        </a:rPr>
                        <a:t>(2bits)</a:t>
                      </a:r>
                      <a:endParaRPr lang="ko-KR" altLang="en-US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 err="1">
                          <a:latin typeface="+mn-lt"/>
                        </a:rPr>
                        <a:t>jta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PC+</a:t>
                      </a:r>
                      <a:r>
                        <a:rPr lang="en-US" altLang="ko-KR" sz="1250" b="0" dirty="0">
                          <a:latin typeface="+mn-lt"/>
                        </a:rPr>
                        <a:t>1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50" b="0" dirty="0">
                          <a:latin typeface="+mn-lt"/>
                        </a:rPr>
                        <a:t>BLT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95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50" b="1" dirty="0" err="1">
                          <a:latin typeface="+mn-lt"/>
                        </a:rPr>
                        <a:t>MoD</a:t>
                      </a:r>
                      <a:r>
                        <a:rPr lang="ko-KR" altLang="en-US" sz="1250" b="1" dirty="0">
                          <a:latin typeface="+mn-lt"/>
                        </a:rPr>
                        <a:t> </a:t>
                      </a:r>
                      <a:r>
                        <a:rPr lang="ko-KR" altLang="en-US" sz="1250" b="1" dirty="0" err="1">
                          <a:latin typeface="+mn-lt"/>
                        </a:rPr>
                        <a:t>Sr</a:t>
                      </a:r>
                      <a:r>
                        <a:rPr lang="en-US" altLang="ko-KR" sz="1250" b="1" dirty="0">
                          <a:latin typeface="+mn-lt"/>
                        </a:rPr>
                        <a:t>c (2bits)</a:t>
                      </a:r>
                      <a:endParaRPr lang="ko-KR" altLang="en-US" sz="125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Z1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0" dirty="0">
                          <a:latin typeface="+mn-lt"/>
                        </a:rPr>
                        <a:t>X2 </a:t>
                      </a:r>
                      <a:r>
                        <a:rPr lang="ko-KR" altLang="en-US" sz="1250" b="0" dirty="0" err="1">
                          <a:latin typeface="+mn-lt"/>
                        </a:rPr>
                        <a:t>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0" dirty="0">
                          <a:latin typeface="+mn-lt"/>
                        </a:rPr>
                        <a:t>Z2 Reg</a:t>
                      </a:r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712836"/>
                  </a:ext>
                </a:extLst>
              </a:tr>
            </a:tbl>
          </a:graphicData>
        </a:graphic>
      </p:graphicFrame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F3318686-9791-09FC-64A4-C9CB2C5B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36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ACB63-001C-D7A1-182F-37847589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F15449B7-5506-C31F-A20E-59C2947A7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74675"/>
              </p:ext>
            </p:extLst>
          </p:nvPr>
        </p:nvGraphicFramePr>
        <p:xfrm>
          <a:off x="4145187" y="1417228"/>
          <a:ext cx="4206240" cy="4949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26538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1459538"/>
                    </a:ext>
                  </a:extLst>
                </a:gridCol>
              </a:tblGrid>
              <a:tr h="5381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+mj-lt"/>
                        </a:rPr>
                        <a:t>Fncode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6863"/>
                  </a:ext>
                </a:extLst>
              </a:tr>
              <a:tr h="4455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000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ADD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16229"/>
                  </a:ext>
                </a:extLst>
              </a:tr>
              <a:tr h="4455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001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SUB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23326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010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AND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80351"/>
                  </a:ext>
                </a:extLst>
              </a:tr>
              <a:tr h="59063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011</a:t>
                      </a:r>
                      <a:endParaRPr lang="ko-KR" altLang="en-US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Less</a:t>
                      </a:r>
                      <a:r>
                        <a:rPr lang="ko-KR" altLang="en-US" sz="1400" b="0" dirty="0">
                          <a:latin typeface="+mn-lt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</a:rPr>
                        <a:t>Than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806172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100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dirty="0">
                          <a:latin typeface="+mn-lt"/>
                        </a:rPr>
                        <a:t>XOR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83745"/>
                  </a:ext>
                </a:extLst>
              </a:tr>
              <a:tr h="586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i="0" u="none" strike="noStrike" noProof="0" dirty="0">
                          <a:latin typeface="+mn-lt"/>
                          <a:ea typeface="맑은 고딕"/>
                        </a:rPr>
                        <a:t>101</a:t>
                      </a:r>
                      <a:endParaRPr lang="ko-KR" sz="1400" b="1" i="0" u="none" strike="noStrike" noProof="0" dirty="0">
                        <a:latin typeface="+mn-lt"/>
                        <a:ea typeface="맑은 고딕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dirty="0">
                          <a:latin typeface="+mn-lt"/>
                        </a:rPr>
                        <a:t>Left Shift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28239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110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Right</a:t>
                      </a:r>
                      <a:r>
                        <a:rPr lang="ko-KR" altLang="en-US" sz="1400" b="0" dirty="0">
                          <a:latin typeface="+mn-lt"/>
                        </a:rPr>
                        <a:t> </a:t>
                      </a:r>
                      <a:r>
                        <a:rPr lang="en-US" altLang="ko-KR" sz="1400" b="0" dirty="0">
                          <a:latin typeface="+mn-lt"/>
                        </a:rPr>
                        <a:t>Shift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07823"/>
                  </a:ext>
                </a:extLst>
              </a:tr>
              <a:tr h="58601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1" dirty="0">
                          <a:latin typeface="+mn-lt"/>
                        </a:rPr>
                        <a:t>111</a:t>
                      </a:r>
                      <a:endParaRPr lang="ko-KR" sz="14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+mn-lt"/>
                        </a:rPr>
                        <a:t>Not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49405"/>
                  </a:ext>
                </a:extLst>
              </a:tr>
            </a:tbl>
          </a:graphicData>
        </a:graphic>
      </p:graphicFrame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E09D81DB-F725-93D9-2FB0-6F2673B8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FDBBFF-6E9D-5370-1EE6-D39D5CA6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2006599" cy="1325563"/>
          </a:xfrm>
        </p:spPr>
        <p:txBody>
          <a:bodyPr/>
          <a:lstStyle/>
          <a:p>
            <a:r>
              <a:rPr lang="en-US" altLang="ko-KR" dirty="0" err="1"/>
              <a:t>Fncode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1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6E31-CC02-5798-3CC7-FA1A14475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타원 643">
            <a:extLst>
              <a:ext uri="{FF2B5EF4-FFF2-40B4-BE49-F238E27FC236}">
                <a16:creationId xmlns:a16="http://schemas.microsoft.com/office/drawing/2014/main" id="{412C647F-78A3-50A9-E8E1-BCCE05E315EC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DA940D1-5229-13FE-D7F8-698259B4BE0D}"/>
              </a:ext>
            </a:extLst>
          </p:cNvPr>
          <p:cNvCxnSpPr>
            <a:cxnSpLocks/>
          </p:cNvCxnSpPr>
          <p:nvPr/>
        </p:nvCxnSpPr>
        <p:spPr>
          <a:xfrm>
            <a:off x="8468241" y="4275605"/>
            <a:ext cx="234114" cy="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9E81AA85-1DAF-1A86-6820-E992E3757D6C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2F0CCCD-C20E-BDF7-E6BC-35C55A82E4AB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03692C-4B46-80F9-9247-46A6A4FCE53B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7228469-AE64-6F16-ED99-5893C8B6704E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A7AA524-86CA-D489-BDD3-41D317CD759A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57BAE655-2A5D-F514-C0A7-27EAE26365EC}"/>
              </a:ext>
            </a:extLst>
          </p:cNvPr>
          <p:cNvCxnSpPr>
            <a:cxnSpLocks/>
          </p:cNvCxnSpPr>
          <p:nvPr/>
        </p:nvCxnSpPr>
        <p:spPr>
          <a:xfrm flipV="1">
            <a:off x="5588059" y="4204025"/>
            <a:ext cx="479815" cy="15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813547E-3FD6-09A2-0BBB-972B2C52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FETCH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4F15"/>
                </a:solidFill>
              </a:rPr>
              <a:t>&amp;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DECODE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685700E3-9518-D328-FC60-435FA828F250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4E284C3B-6BAA-6769-576F-8C3891F6B2B0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D4183B7-E488-9AC8-1B85-884D43CC19BE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369658F-4D04-2072-2CDD-975684D78A9E}"/>
              </a:ext>
            </a:extLst>
          </p:cNvPr>
          <p:cNvCxnSpPr>
            <a:cxnSpLocks/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>
              <a:gd name="adj1" fmla="val 50000"/>
            </a:avLst>
          </a:prstGeom>
          <a:ln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889B304-A7C3-7315-C65C-E8AE8142B2A0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H="1">
            <a:off x="1732722" y="4673953"/>
            <a:ext cx="679616" cy="120102"/>
          </a:xfrm>
          <a:prstGeom prst="bentConnector3">
            <a:avLst>
              <a:gd name="adj1" fmla="val 100455"/>
            </a:avLst>
          </a:prstGeom>
          <a:ln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9AF2ED4-2C77-4722-6E9E-3C8244F20E61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rgbClr val="47D45A"/>
          </a:solidFill>
          <a:ln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07D8D9-CCE8-17EE-5989-4028265ADD15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rgbClr val="47D45A"/>
          </a:solidFill>
          <a:ln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A6ED9C-B511-7F2E-1186-C85F7269C303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14A01-F80F-D2C7-890E-5BCE16ABF54A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73920DDD-5A21-BAFF-4DA9-644EE215BB40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E2D509E1-839B-F594-D840-244651DC3159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929F54D-02E0-9272-6EF7-C61D3729D2F0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4F689A74-0F57-71DF-BE8F-87C3509FF018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A82EAF55-0AA5-7067-5393-42AB42D4545A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0EBABC1D-DBFE-CB46-F397-2317B3581701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8F2738DF-7365-3794-618D-E701663B400B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E5299F35-02A0-C6BD-421B-0BC9AA2DE742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1E8092AC-50D9-D361-3771-77B308951154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7600448E-ABA4-5A64-19CC-F86203DE2B5C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83F6E34C-8A1A-0551-097A-7AD765BBC3BD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058976D9-A6B9-C504-3C93-CAA8CDFA65F3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29F447BF-A769-9E85-619D-D775CDF1594E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FDBAC6A0-908A-0552-3578-981BDF263435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74BF03E3-632D-D588-5FDF-65F684A86571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6DB69050-6FCE-4AAE-E6E3-B1D44386CFCE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79F9EAD0-8C27-49CC-EC36-045637E79E65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AFE79229-905A-E76A-F455-8D939A0719E0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9E42C591-2B13-5D35-8551-A719F5B10D53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57D778AB-64E5-A0F1-2141-9E7161C26031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AF411C07-320F-F72C-9D22-6A3EFD0B09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D43D78-FB0E-05E0-DC87-D9372F9303A5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D7942027-7D81-E776-E2B4-527CAD1ED9C9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1731C8A2-68C2-F2AF-9966-CD758518797A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F10FD4E2-D0BB-0357-6FEA-94379D8ED5A3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E12ED2B0-EF4E-9B3E-7EC0-219AC4243AD3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08942827-F681-BA68-3006-8B75D2D958DF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DDD6BEF-8A70-5D5B-A92C-CB42962C9509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309AFF53-B4C8-5541-7E88-684FABBDFC7A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8057DA8D-25AC-F884-2E03-B1A87FA6B591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47623E8-6EDB-6D49-3252-12F1989565C7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4A0607FE-57A2-5E38-F6EF-BB47E1D17265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21B9A43C-5188-D6D6-387F-A66EAC940A4B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4C95B96E-773A-7439-E270-E4BD53D5D4C3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C0CE7F49-DC4F-267F-6AF7-C43CA23326CA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7B3E9C4F-8009-408F-1EFC-1EB6CF2DF502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518CE8D6-EE5D-06B7-240F-B2C40D2F6787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7174BC8E-5F77-E7D8-DD80-F800AF36AEAE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A89C5D98-79CA-79D6-7541-7875A7D077AE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C4F08D31-A986-CFA9-FE40-D22E7884DADD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B9F456CC-0F1F-00E9-6BA9-4ED4995A802F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779F01FE-118F-30CF-432E-8A8100ED9328}"/>
              </a:ext>
            </a:extLst>
          </p:cNvPr>
          <p:cNvSpPr txBox="1"/>
          <p:nvPr/>
        </p:nvSpPr>
        <p:spPr>
          <a:xfrm>
            <a:off x="4181367" y="470839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BF2F6CFD-4869-DF73-C590-944A73E10F3D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1CC8BE31-8042-4C98-E4D7-1AC534ADFB5A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6512E2D4-75A3-BAA9-6F23-E2D420F81609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6403DD56-0589-79AC-7C8B-DEE9A13EEDA0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C97F8A29-E558-FCD0-061B-15D8DF47309B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2F03D00B-A381-40F8-C58E-771FB0F71DC0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31C48F89-E0A0-DF45-A840-770685A7A73F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8701BFB1-ADCA-1454-2A84-D42EBD232B41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3C2A2CA7-503B-7A0A-E391-7673A2E164F3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CF2EA767-68A6-057C-F84D-3B12993788D5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478DECD7-25DF-3FD0-7FA2-21BF8B573776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28575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51019942-9D09-1C25-25E9-82AD604652FA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 w="28575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38162510-6BFB-18F7-F1C7-491D9939F73A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1BEA2529-3EAC-2B75-155A-7060EC2F8CC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28575"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0D59F75F-FA7C-62A2-F4D8-234BA7E6CE96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28575">
            <a:solidFill>
              <a:srgbClr val="47D45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F9F36338-E2DF-49FF-4A26-B8B2912DC043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FECBC129-59AB-10E2-AB07-72729C1A1668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8DC97D13-56C7-7CA6-F82E-1D6E9AF121DA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81BF986C-B26A-F658-E778-9925628D47FF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8619C6B7-998C-F7B3-C3C6-061DE9F3D275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312EDCCB-48AC-7233-B159-CA37B47B7B19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C6948AA7-84D7-C56E-4DA3-0C3B9409D847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rgbClr val="61CBF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ECB730CA-7E45-3EC8-A96D-1CD077C93149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FF9E42BC-72DF-566F-703E-1531380B1DA3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479825DF-5178-71F8-4013-FB233BBB4697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85A74D30-42DB-E016-1B03-526F084EAEDD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97F77723-E7E4-D24E-8495-18D7BE1E06AD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07419902-1BD8-2666-9700-9391483890AF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AE785FD1-27F3-6C34-4E1B-D9AB359B70F8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BC6E855F-1988-CC38-69E4-1BDD508664F0}"/>
              </a:ext>
            </a:extLst>
          </p:cNvPr>
          <p:cNvCxnSpPr>
            <a:cxnSpLocks/>
          </p:cNvCxnSpPr>
          <p:nvPr/>
        </p:nvCxnSpPr>
        <p:spPr>
          <a:xfrm>
            <a:off x="2619822" y="3623500"/>
            <a:ext cx="22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7C016E84-C3BE-A626-51DD-977ADB3F12A1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FA09315D-56D0-6AFE-AE32-5F054F9865A5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5F2821EB-260D-062F-134B-AC6C94111033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7D49127B-9152-B4D0-E443-5C05ADAC12D8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36A01E5A-2D86-F00A-2261-68CFA2DE4637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C4D6E22D-43D3-0F7A-DF76-ACC8E569B550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7891C110-C031-DD07-92B3-632B934CCF1C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B5FADE9A-E74E-56F9-EE47-8F0F70A77204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A65E0B42-84F1-3F67-0A39-1140244A5722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286EF391-B27B-CF8F-4312-A993D2F56240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FF48EF50-0618-AAD7-5012-981D52D942C3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57BEE7ED-CB65-6C24-4131-CFA207BEB859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15EBB711-76DB-621F-D830-87FA76A5B73F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D46ECF80-FB83-F16D-068A-E81FCBB6823B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7ACF8DFD-6961-BFCB-FC2E-A53669C085A1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28575">
            <a:solidFill>
              <a:srgbClr val="47D4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67A956BC-F1C7-A1A3-CA92-E94D4524A721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28575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7651-C880-DC11-3B46-B30CB0602323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E167B5-3ED4-BE2B-9CAA-E7CE787EB870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9DBD050-00C3-92BF-6470-1AFB22690F78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6A192A8D-775E-F331-FD64-0175D6594CEC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41A65010-C563-4541-7C29-7657CD5C59DD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52BE7050-0A9D-4975-4405-77BA1992AF63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1A7B6DB0-3AFB-078F-12F4-BBB68F0D5C44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51C70CAA-0BD0-8BE6-A046-6F5BFB08641E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5210CB3F-06A9-304A-9738-006F669B5C58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D9FA7CA1-303B-CA92-FBC2-EF61DE97336D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32882090-363E-869F-9C66-2FCECB36651B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DAA8521C-7C8A-B0D2-093C-65A8DE6237C4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D77A0F37-598C-BAFF-0469-73472E8F0922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01DDE1D0-2A57-8F78-C83D-E05C2F7F262A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A5F580C4-E6A4-8151-3D3C-75C1F1C374C0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D2CC94BB-2EA8-0982-8BE3-5AA844048A63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523A6FA-CA92-5A5F-5093-72C4A6A6681D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794C7961-5CCF-BD81-9694-EE8D626B02CC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2FF83D30-7720-D5F3-377D-4A8F4ABAAD9E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092A2092-7415-041D-D5BF-752907EF63C1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6087408C-83B8-3405-1E0D-73E4F7EB909B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5C69F1-6305-9C48-0BAF-F88018103EA2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75D96-2FFE-3D54-9E84-3A353D997B77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01B983-2C90-ED70-E2BB-EE61B2CD70DD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5DA4710B-586A-B143-2198-25B150DA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53E1A11C-327E-E7A7-7E4F-FA9F6B1E1643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3E1262-CD02-0CC0-053F-1693728334E0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F8E3E-D406-B0F7-9795-D2DA1590D3A2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5B3B1-192A-27C5-31AD-B5D86693A4A3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00C28-B709-24D0-426F-BB11184DD569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7F21FC6-89ED-08BA-DDAE-778CBF29E5D6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C29A60-0F49-26A7-E9DA-C5DD98B94D24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FA4F81-E291-534B-F986-ABBFB969EEBA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45E4949-F5F6-6009-3B26-FF334B74608A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FEAF8A2E-6581-4E90-C522-3F58C28CC32F}"/>
              </a:ext>
            </a:extLst>
          </p:cNvPr>
          <p:cNvSpPr/>
          <p:nvPr/>
        </p:nvSpPr>
        <p:spPr>
          <a:xfrm flipV="1">
            <a:off x="4637095" y="492885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63256B1F-1931-7538-7DA6-2A3DE86E88F1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5544678-DE8E-4454-5D23-CA26390ED3DD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8D2D79D-763C-9041-0BE7-89BCFD933065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307D56-147A-4BC0-5BDC-40336BAE5978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140241" cy="0"/>
          </a:xfrm>
          <a:prstGeom prst="straightConnector1">
            <a:avLst/>
          </a:prstGeom>
          <a:ln w="28575">
            <a:solidFill>
              <a:srgbClr val="47D45A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C8B062E9-7EC3-EC9B-6CB6-F8ADB2CDD1D9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rgbClr val="47D45A"/>
          </a:solidFill>
          <a:ln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78D7F06E-E244-677D-5FBE-936F02FA0B3C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E6573B3B-492F-2834-44EA-59AAD23F776C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A3C06-114B-C669-E27D-E98C954ED651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447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43F84-C83E-5720-466E-CDE14A2A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3D77-A027-BF4D-2EC1-7AAF0983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023"/>
            <a:ext cx="10515600" cy="4870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ECC algorithm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Instruction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Assembler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Control Signals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Data Path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성능 비교</a:t>
            </a:r>
            <a:endParaRPr lang="en-US" altLang="ko-KR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69A06936-D93E-ECE0-00FF-623EFD65985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12D279-B658-4756-A953-F9F363528E4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9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91DF-A5E9-EE67-FED8-F35C25CD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224B20A4-EC1D-2FA6-7895-86CDCE39AC1E}"/>
              </a:ext>
            </a:extLst>
          </p:cNvPr>
          <p:cNvCxnSpPr>
            <a:cxnSpLocks/>
          </p:cNvCxnSpPr>
          <p:nvPr/>
        </p:nvCxnSpPr>
        <p:spPr>
          <a:xfrm flipH="1">
            <a:off x="2462213" y="3623500"/>
            <a:ext cx="395287" cy="0"/>
          </a:xfrm>
          <a:prstGeom prst="line">
            <a:avLst/>
          </a:prstGeom>
          <a:ln w="28575"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타원 643">
            <a:extLst>
              <a:ext uri="{FF2B5EF4-FFF2-40B4-BE49-F238E27FC236}">
                <a16:creationId xmlns:a16="http://schemas.microsoft.com/office/drawing/2014/main" id="{347370B4-4392-8B78-AD71-12AB543DECDD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EE5838-23F8-2013-888B-10260095626F}"/>
              </a:ext>
            </a:extLst>
          </p:cNvPr>
          <p:cNvCxnSpPr>
            <a:cxnSpLocks/>
          </p:cNvCxnSpPr>
          <p:nvPr/>
        </p:nvCxnSpPr>
        <p:spPr>
          <a:xfrm>
            <a:off x="8469436" y="4269400"/>
            <a:ext cx="234114" cy="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C105D71-9064-52BB-1BB9-5C71ED6DB735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D578368-4A0F-BFF7-51E7-446FCCED947F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31DC86B-D137-DFE8-47FB-960AE5984B81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F66157-E766-F13C-A92A-4AB38FF796F2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557F44-A2C4-A807-2B53-77B26DE7B668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5C6B390A-629B-5034-5F0A-6B4AF9B5C9A4}"/>
              </a:ext>
            </a:extLst>
          </p:cNvPr>
          <p:cNvCxnSpPr>
            <a:cxnSpLocks/>
          </p:cNvCxnSpPr>
          <p:nvPr/>
        </p:nvCxnSpPr>
        <p:spPr>
          <a:xfrm flipV="1">
            <a:off x="5585201" y="4204025"/>
            <a:ext cx="479815" cy="15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E1C2782-700A-43A4-40A5-25E13FD8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&amp;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WB</a:t>
            </a:r>
            <a:r>
              <a:rPr lang="en-US" altLang="ko-KR" dirty="0">
                <a:solidFill>
                  <a:srgbClr val="FF0000"/>
                </a:solidFill>
              </a:rPr>
              <a:t> : 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FE422B6F-47EE-2779-DBB8-804C87D99AE9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62555E6A-85F7-9073-2BAF-D0902DEFB49E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8FC4108D-156A-2DCF-34DD-FF536B41F3F9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94754894-9977-56CA-8014-29DD583D4A7C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939161-F0DA-752F-C2C1-74B6BBEDD072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C477D2-3111-9A9F-E600-C9B93C7050C6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B4241CF-697E-6097-7915-40AB90A593BB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05171EA-1976-0FCE-C90D-FEF2A749120A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3BC490C-E0D9-0A2B-6918-6E9F5D2E0AA5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CA7FFD-D7D6-6C12-156D-05FC21494846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1589F-8581-724C-89E9-6CF69977AD40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C793C4FB-4053-A82A-3DCC-0FBAE6A7471D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1104A9BF-01A0-2414-290C-B12C540D85F2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9B744A76-495C-1818-B0BD-BE63EB57AC53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F12EE7DF-B310-397C-41EA-8F109B34E31A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411A4DF8-8A59-C717-82AE-94C4C4397CF7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D0A9CEF1-71BE-D99A-FCA0-D25257B507A1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BFC59A5-8F0B-9E9C-3CCC-C9E5AB7BC8C7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790DAE40-11C5-3E42-3DA1-164B76D8BFC3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D6C23225-00A7-9ED2-376D-5A3B1DB40DC7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A8E5D8CA-89E8-6C28-7235-C6EEEF46D16B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6870FC27-EA79-E948-C83A-5B257CB21620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02AE0737-67BB-D36C-3241-FB86A746CCA8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384CF315-67A2-865F-9630-FCE718A184DA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CBEFD47C-1E15-ADCE-8936-FF87EE1BDAA8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0146421C-B413-389D-CEBC-C9AB0B90440D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A8EEE4EF-A644-F104-A03A-03B9260FFA23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B72699F3-1C17-CD65-B4CA-3602C740EA86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BC696EBC-8554-8FAC-D584-22AC5267CE35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47E56B37-4F7C-1A6F-FDA4-50FEAA6799D1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8F5EEBEC-932D-53F9-C766-483C3285E442}"/>
              </a:ext>
            </a:extLst>
          </p:cNvPr>
          <p:cNvCxnSpPr>
            <a:cxnSpLocks/>
            <a:stCxn id="573" idx="2"/>
          </p:cNvCxnSpPr>
          <p:nvPr/>
        </p:nvCxnSpPr>
        <p:spPr>
          <a:xfrm rot="10800000" flipH="1" flipV="1">
            <a:off x="4884756" y="3676761"/>
            <a:ext cx="341627" cy="230042"/>
          </a:xfrm>
          <a:prstGeom prst="bentConnector3">
            <a:avLst>
              <a:gd name="adj1" fmla="val 60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AA260410-9400-2E32-853F-CAE3057FF61F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0562A8-8F2B-B3C4-D518-79299C2BDE8D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8EDF5D6E-EE34-79D3-1D8B-E9A0B8F96E1F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D20C0CB4-7D1D-9D4C-FA62-31312D5884B0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3B62F430-29CF-530E-854E-BEC0D234CA0E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1A411156-66AD-9EE2-80FD-2C8151C1FDE2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953C2FF0-31C5-E1FB-54C3-394FF409AECC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40E4302-C944-D08D-DC31-D88AB8167556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181A9938-8389-8B1F-F09E-0CA35EBEC8D6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3145CC1C-3146-CDFA-424B-8D2D8D0B3D09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D08BC61-011C-CD51-C692-EF8C80E6F081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22F0379-2431-F816-B1B2-5822A28D971A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CB451175-4E0D-FFA7-860C-8F190D02AE75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72FA861F-131D-1C1E-DFED-1E41D3F6D82A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67392F0A-1A5B-A871-E16E-55737A987E89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20647329-73A1-105B-643D-343CB7FD6456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3CDA71EA-DEBB-18FA-10A1-103F9D921966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5C89C168-A8A2-6F56-90BF-2F2581A10CCA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55614B7A-2167-BA3F-1022-4E8F136C8FAB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DFE5908-66F1-2C7C-AEDE-286B822DD687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20454BA4-321A-A23E-08E6-4A1D8892086D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8EA81100-6443-A0FA-5422-A2BFD0544689}"/>
              </a:ext>
            </a:extLst>
          </p:cNvPr>
          <p:cNvSpPr txBox="1"/>
          <p:nvPr/>
        </p:nvSpPr>
        <p:spPr>
          <a:xfrm>
            <a:off x="4181367" y="4708394"/>
            <a:ext cx="4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6E0666C9-3A14-90EE-3BEE-CC91369C08AA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B9F1A3C-CAB1-1D16-8009-3F5E585987BC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6370EFA2-2D62-656D-F8A8-1C2ABDA550CE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9BF48832-BE8E-7658-0B65-105DF17D9952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CDF76F87-D580-62D4-3644-46794C68324A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0BB62478-A082-FC18-F6D2-0D345CC70FE0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545CEEB6-5B8E-AACB-6167-8AC3B7C482D2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5B6EF859-A9DD-BE7E-546F-45A92BC8B1DA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2E27D88-9390-14ED-6F3D-DCDD5374A4F5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97CD3A79-5009-D499-0C3F-30B53231781F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F5D85C86-9A49-7FD9-749D-8705ACA7800D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61FC2A50-0C04-6AE5-B95B-51B9851786B6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80594FD2-AF91-692C-B5C9-B47126805325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4B433861-5F96-89DC-D055-E0C0ED9F7C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DD4C7488-9621-A7F9-2E6E-7288597EB92C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680021C7-5871-7187-CB2F-CCA0E60E4F4A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CC49AE41-788B-6D85-824A-66692F6CCD68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60C0C045-7F0B-9828-C8AC-A7F6B020E801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D28DAF08-B431-EA8C-DD73-4B6EA3E75BED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FE5BB05C-FB15-E167-24CF-DC865D0FB3EB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9BF2FDA6-FC64-183B-E108-5CBB0A074D2E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0ABDFE39-1485-A28C-216C-EE5CCE23AF3B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4BD5244F-0981-6E94-1BE9-E0AAAB4D0651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5494688A-E803-1B93-9806-293DE275807A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8B229EB7-CF3B-8286-0624-7DE046498437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C2B8EAB7-E55E-081F-A79D-8C8AF49E932B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E96A5611-2F1A-78DA-7381-AF19F94790D6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0AD7909B-83E7-B09A-D107-AB0045548321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0CDC27CD-63F4-9649-A8C7-548D609DA729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8449A6C5-AA33-AD54-4D88-B09CBE83D8CE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D848A0A3-8C68-2E84-CB71-E10DE1EB4B69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2BA291FA-D051-4720-A972-516C7F3F88CF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35475E09-3814-236A-DBDF-4735929A7DD5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88D64487-04C6-2601-9F1B-D8C69B029897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A15BA24B-2A23-4AE9-5F4C-450F5215D14C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16083811-41DC-C486-62F8-0503815A0B20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4EDA29FF-2981-1EC2-9EBC-D2158CAB455F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A43FBDA9-93D3-90CA-04C8-A763181BD953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1D68F648-4BC8-B973-561A-DE1FCD0927BE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CA26AC58-183A-382B-E2EE-AD734289780B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599C6906-A23B-C4F8-916C-47289FBFC9E1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4FD2286F-C38B-11D9-B0AF-00742CFB4DF2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8ECCC857-DDDF-E5DF-2B69-50339DCBE992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5CC744E3-4AE8-6741-5C64-C1A32B788D60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AD12EA92-D251-1A22-B4AA-E59D63A9397E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48C03A-964D-43AB-1E72-7A082B3E4131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379AA76-EAA1-3789-8F19-11D108745676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C3AEB4-EA2B-0D45-6934-C9136ABAC700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3A6413C4-1B46-B3B4-44BE-D052F92BEB5F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8632BCEB-5F4A-B624-74C4-E784FE9997F8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F5303BB7-9F7F-6598-9761-EC319D3FE3A1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B7358946-82C3-E25F-8D13-F2AEAD3D2844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FC510090-9C79-3B77-A909-9F587F7E48BD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689A72B5-2CDF-B233-4B4F-2F8283902144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41AC7FF6-195A-6650-BD82-3D3CC0499580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38636B63-313F-93DA-0F69-E93A24D18E15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77006936-4680-558F-BEA1-CD2DA34F37A9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F9B42DBE-31D4-1243-15F2-D690941EE9F2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F3913A83-C010-D38B-01D7-7A46FDDB9817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E5E8CF02-3EEE-27AC-9B24-408812F48D77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14AE4D06-D59F-3088-3624-E3ADFD30D746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9C68CB1-7401-7AE7-3A4C-02762925936E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F7F5BE4D-BEBC-7C22-7AD7-77F012697200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0C4C5D04-5980-4C78-EA73-98FB1D93C011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17CE07DA-D5D5-0C0C-7889-A3A9CD64C229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E0027432-B05A-E9ED-0770-B9E4A9FD9173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0E80B0-4C17-962F-733A-DF816529F870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4EC7-D7A2-0A4E-A910-E14D07308A3C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528B50-5D00-8F7A-2528-A62241CC79B5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7AC78F19-4280-186E-A22B-6C3C3EC9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A37222A0-D2DD-C348-6D07-751C84FD1B50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B470B-C071-B2BF-C9A8-552C9CB4DEA6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93476-F95D-ADFA-DFA0-04179083F902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DD609-D34D-EC1D-D14F-BA43B8F6E7C2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FB18E8-1076-8441-B359-8AC82BDDB184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24F0526-E45E-4085-835E-04720AC6EAA6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1C3FD66-A416-8877-4D9C-97244A8BCD76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1F348E-86F1-7795-F7A4-7B3D567F9B3F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C9F93D9-EDC7-C1FC-4151-9CC17948E784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0C252B9C-58C6-E1C5-9DB4-85EC5A998555}"/>
              </a:ext>
            </a:extLst>
          </p:cNvPr>
          <p:cNvSpPr/>
          <p:nvPr/>
        </p:nvSpPr>
        <p:spPr>
          <a:xfrm flipV="1">
            <a:off x="4627570" y="4922505"/>
            <a:ext cx="39399" cy="44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A9C6F647-7CC1-96CB-76EB-26450B87699A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06DFF0E-72D4-0F3B-2CD3-BD5523B88235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4CB7BB2-7B7C-B712-F1D0-88569D27D9F1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A7EC6A-2E52-3DB7-3FD0-F4526A361BF7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1402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AFD018E5-3454-7FB5-46F8-3FC7353C5C28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92CBA2-B262-C35B-1D5A-1F73BCDE9778}"/>
              </a:ext>
            </a:extLst>
          </p:cNvPr>
          <p:cNvCxnSpPr>
            <a:cxnSpLocks/>
          </p:cNvCxnSpPr>
          <p:nvPr/>
        </p:nvCxnSpPr>
        <p:spPr>
          <a:xfrm flipV="1">
            <a:off x="4584845" y="3675055"/>
            <a:ext cx="319611" cy="200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8650F732-4F04-0538-A2B0-956E862FFA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41753D9-00EC-7CEB-3DF8-98F5596AE65D}"/>
              </a:ext>
            </a:extLst>
          </p:cNvPr>
          <p:cNvCxnSpPr>
            <a:cxnSpLocks/>
          </p:cNvCxnSpPr>
          <p:nvPr/>
        </p:nvCxnSpPr>
        <p:spPr>
          <a:xfrm>
            <a:off x="4593207" y="4940728"/>
            <a:ext cx="1388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8C9C-D1B0-395D-270C-7B1CF5BB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5A1451C4-CA1C-4B73-4D27-39FD8CB13C44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81688EBB-39EA-EE34-8094-BA0A06664693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CFC92730-69A6-2692-3545-4A93C7F66450}"/>
              </a:ext>
            </a:extLst>
          </p:cNvPr>
          <p:cNvCxnSpPr>
            <a:cxnSpLocks/>
          </p:cNvCxnSpPr>
          <p:nvPr/>
        </p:nvCxnSpPr>
        <p:spPr>
          <a:xfrm flipH="1">
            <a:off x="2572072" y="3623500"/>
            <a:ext cx="286522" cy="0"/>
          </a:xfrm>
          <a:prstGeom prst="line">
            <a:avLst/>
          </a:prstGeom>
          <a:ln w="28575"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24A6C7BF-4431-1B94-44CD-AEFA10BA0733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2FEB58B3-F76E-2DB3-30AD-72FD4C35F728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타원 643">
            <a:extLst>
              <a:ext uri="{FF2B5EF4-FFF2-40B4-BE49-F238E27FC236}">
                <a16:creationId xmlns:a16="http://schemas.microsoft.com/office/drawing/2014/main" id="{92DDECE6-D9E6-D686-783F-F1FA4D2455C8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5B6F2BB-0BDE-4925-0DF7-E9A8BDFF6FC3}"/>
              </a:ext>
            </a:extLst>
          </p:cNvPr>
          <p:cNvCxnSpPr>
            <a:cxnSpLocks/>
          </p:cNvCxnSpPr>
          <p:nvPr/>
        </p:nvCxnSpPr>
        <p:spPr>
          <a:xfrm>
            <a:off x="8469436" y="4270337"/>
            <a:ext cx="234114" cy="64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ABD8111-9894-2B82-C9EC-83E39B9CD978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4CF0240-E16D-E755-5F93-0C23F6536E36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74BAA00-4D18-631D-DD61-E5B3B50B80F5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758911C-BB7C-3C1E-C6B7-85AA938B254A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C2944E-5A3A-D733-8DAB-D5D7E6C198AE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4B0A3F36-C518-41E1-82F5-BC071F4F5A7D}"/>
              </a:ext>
            </a:extLst>
          </p:cNvPr>
          <p:cNvCxnSpPr>
            <a:cxnSpLocks/>
          </p:cNvCxnSpPr>
          <p:nvPr/>
        </p:nvCxnSpPr>
        <p:spPr>
          <a:xfrm flipV="1">
            <a:off x="5580440" y="4204025"/>
            <a:ext cx="479815" cy="1560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8BBA447-AAE1-9F2B-429B-6DEA42D4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&amp;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WB</a:t>
            </a:r>
            <a:r>
              <a:rPr lang="en-US" altLang="ko-KR" dirty="0">
                <a:solidFill>
                  <a:srgbClr val="FF0000"/>
                </a:solidFill>
              </a:rPr>
              <a:t> : ECC_HASH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3CEAE119-4292-7388-16F1-BB2AEFEFC49F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6C16AD2E-754F-2BE4-78DC-6BA93534C815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DBEFCDB0-94D6-8AC2-6408-AE8DAFF83229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3F1A6FCF-427D-7D27-3859-E8D7EB2236C5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6D90AE-93A4-287C-D466-BAA6849BA7C9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BAF43CA-B646-50C7-3830-9B9E0EEE92D0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DDDF166-ECA0-8DA6-33F5-E738A2F8FD1B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44C2261-71F0-B41D-5C7A-548923F06AB2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C37FF2-0A08-9E57-EDF8-94CCF90A722A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8D08D-3814-58A1-D86F-4450D7F2712F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C76C0-07A5-7DC1-1C5E-1B0945BF7FB5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7D47B333-C4E9-4582-A9FB-7C9F5C87977F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AACCFF15-1F42-7363-B885-4367F7059A6D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7CF3F613-89D7-DF58-D0CA-E9E4BFC69BB8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1DABF4B7-3036-68C5-316F-60A18EE26E94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0C2363EE-BEAC-FB19-8183-1BDA66B2C396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74B577D3-5A8D-BBD3-A301-4B88DD3B823F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50996E0-492E-8E7B-1385-EBE767996740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1D7AB143-7B49-469A-F64D-AC332386C968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191E0B74-050A-40B4-7D58-28173C755484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78B2331B-2F24-867C-C218-AE0062FDA46E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53A56272-FD61-4D46-F62D-C213331744DB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4C3084C0-08E2-8F13-5C11-9B2EE34B133F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DFB35100-D903-101A-46B7-748B4E0B6239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9E994F83-23EA-DFE9-2A7D-CE36B5190EB8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A6583989-FDC0-E5CB-0BF8-6D8A4563E50F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BCA0CB49-47F6-BB24-7013-2103842BEB6D}"/>
              </a:ext>
            </a:extLst>
          </p:cNvPr>
          <p:cNvCxnSpPr>
            <a:cxnSpLocks/>
            <a:stCxn id="740" idx="6"/>
          </p:cNvCxnSpPr>
          <p:nvPr/>
        </p:nvCxnSpPr>
        <p:spPr>
          <a:xfrm>
            <a:off x="4729239" y="5100528"/>
            <a:ext cx="108143" cy="4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F22C4C51-5936-3FA4-79F5-D850AFD2D700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C03C2D81-07D2-AA4F-4647-8CEEE7E0A5ED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0889DB29-04EC-6A83-0760-DE742A0AC84C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2379ECA8-062E-6260-111E-1D2704B4E5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9D603D-925B-DCE8-A8AA-35B507BC32BA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433C6E9B-B6B3-CEC7-3EF2-862F315A6261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21CB47DD-0953-8070-53AE-50B3C6DE19C5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DC6FC3D9-F0CD-303B-1ADA-9FB460C8A34B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737C68CA-A024-F782-AF1A-6A40D1DA7F96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265BBD9-93B6-5808-3037-463789EDA590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52A2443-8EB1-F025-0A7F-9A627FD003A9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8CAA98F4-A7AC-B057-8518-A2788B485A5D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863BD809-C72E-FB6A-04FB-B5ED9AFE727E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37CEAE37-3817-E83D-B897-B2E01ABB3B48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7390452B-5E5C-68C8-2448-B393EB7201A0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6E305E1E-C74C-51C8-991F-D6CC1060AEF5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C47DFBF8-67BB-55C6-DD58-E173027D550B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614668A4-0285-0772-470B-7345DD5A9081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420B6B5-AE2D-3960-292B-FF21000FB637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382F8C18-F28C-419E-136F-864F3D2A87EC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8B645341-2F5E-66A0-071E-F1D905DBA91E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AE93D8BA-665B-EAB8-A122-454A1FA8CA52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C8E26513-453E-2303-2F4A-6A12C1C23CEC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63DD8C36-1B70-5B48-0A12-A4591E5A9DE7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9A8B97A0-B576-FCF0-665C-CEF06BE0E3DB}"/>
              </a:ext>
            </a:extLst>
          </p:cNvPr>
          <p:cNvSpPr txBox="1"/>
          <p:nvPr/>
        </p:nvSpPr>
        <p:spPr>
          <a:xfrm>
            <a:off x="4181366" y="4708394"/>
            <a:ext cx="43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8931DD15-AA63-E9FA-7E68-4FD0D0E3A55E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949A620B-DEB8-BEF4-C025-278E66716D99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1A80114-5246-0C88-9982-D2506CC0993E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68B61A10-87A9-4AB1-1BF2-3016989B061E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4221D9D8-2633-8693-845C-5008D44C5064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12E15B8F-3C68-FF8E-85FA-EEB27099E62F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28E97F9-666D-452B-46A8-A97CE9AE2042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04EF6890-6A9F-09C6-F56F-5767480C6987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5A4882EB-9E12-5002-ED73-5904F83F74CF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023D04D6-EFE7-B644-4C08-79C91E5D4FE4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8C3AA6D8-3264-54DB-3645-B19F187F1F8F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762553AB-5151-2755-70EA-1D3E03A9C257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284A5AFA-DAC3-E9CC-5387-B6095AF9486A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5FF25548-12A0-5762-3CD5-705F93BC7AE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6EB15614-7CB5-4B42-1812-821954B7D742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047C71A8-2A08-B739-EB74-EAC85E2880C4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0AC29C7A-FCE0-2CEB-7594-E098DF2BD1C6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02508295-43CF-8491-2DF9-F4CFF27E6EB1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3B2E2290-8C29-CA1F-44D4-0C661F1BEA63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0A4B10A3-DD2D-6C45-424D-29EC7E3578E5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A8E4358A-C0ED-E8AD-4E8A-700F810DAE95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EF75B96B-2BF9-C83B-69C3-8B8A21D56805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E7B2B928-6B7F-633F-E62C-15A85393A55A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5936C194-4E9A-8787-7C56-B9B0C2FCE278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2FADBB17-FD76-4A32-9B32-76820F3E5BEF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01D48425-AA64-2816-7683-C410D0B0A9C4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9126B29E-065E-2D8A-5FF1-AB0C5F6E795C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F24F67B8-1DD0-1098-9073-F16672D9F01D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81771FAC-F54C-12B4-99E4-917951E0C8BB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9475D2C9-D2CF-9691-EDB3-9F7F1E24CDC1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4D9232F3-0683-49EF-AD8E-2C54471D905B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7EFFC91E-366F-7AA7-62FC-D6CFDA36E892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B3785CC2-4626-FC83-45F2-0EC1386EF0A7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2744C646-2F37-3183-AFB9-AE1815370633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EED38058-05D2-A570-DA02-C8FBE38A44B3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18054E91-700A-B042-0B09-9CC065069D39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86B0C72F-6501-C4BD-F021-E99958B5CF71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ABF493D2-4164-5A02-E44E-8E246A2136AC}"/>
              </a:ext>
            </a:extLst>
          </p:cNvPr>
          <p:cNvCxnSpPr>
            <a:cxnSpLocks/>
          </p:cNvCxnSpPr>
          <p:nvPr/>
        </p:nvCxnSpPr>
        <p:spPr>
          <a:xfrm flipV="1">
            <a:off x="6618764" y="4200078"/>
            <a:ext cx="469058" cy="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25B06610-48B8-9841-6E21-4DF80D7BFE34}"/>
              </a:ext>
            </a:extLst>
          </p:cNvPr>
          <p:cNvCxnSpPr>
            <a:cxnSpLocks/>
          </p:cNvCxnSpPr>
          <p:nvPr/>
        </p:nvCxnSpPr>
        <p:spPr>
          <a:xfrm flipV="1">
            <a:off x="7087822" y="3219656"/>
            <a:ext cx="0" cy="984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34F7867D-A44B-3150-A7BE-377BE90024A9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30F54236-9BA1-8C2D-F595-3D8126D5E840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3E10D561-3196-5E8A-3749-9DBA1C32CF05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EE1CDF-BE85-AC37-651A-56BBC21E4631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9C687E-78ED-A1DC-B3F0-42C13A6ABC77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729D778-B655-0236-42D5-696AA9DCB439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6A366E96-0FAF-C77C-0851-E705845CC2F5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19878158-7C25-88A7-B973-077B9025DF51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C71EFFE6-F081-D861-F1A5-3E5342467594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A578632C-4281-8124-A362-CC39B8DA0EE9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AD2E28F1-4D7B-85CA-2BDF-63E16A36EEE1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29A0651F-D65C-EE61-B81B-782577F6F1FD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86E4D4B6-3A29-A88A-5892-17D15A99C3BE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D0E2ABD3-89D9-9997-D019-8343A02BDEC2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76A69F08-1F5C-33F4-85FD-E7A2F8A82415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9924888C-CA2A-0ACE-C2EB-2451FF6AF28F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663836D2-16C9-B07F-615F-C9FBB9984596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86CFD1D5-01CD-0037-E1D8-5A316E2DC6F2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" name="TextBox 580">
            <a:extLst>
              <a:ext uri="{FF2B5EF4-FFF2-40B4-BE49-F238E27FC236}">
                <a16:creationId xmlns:a16="http://schemas.microsoft.com/office/drawing/2014/main" id="{70B85CE9-D045-D24B-70B7-1C1855B29354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60B698B1-C402-463A-9DB0-1057167E26CB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637FDBC0-6CF2-EA8D-5B34-6A8822A4EC18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41DBCA00-9DCE-3ADD-E89D-2593F309EC20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B9932-3505-2E99-B691-6DCF7A397604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0685A-C3C6-AC07-3B57-2BBCF5B72564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B1F4BA-9C09-23B7-FA4E-8DCC3FCFFB72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B8436C37-BD47-BB90-16B6-ED95C36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328029E8-F4F2-B72A-5E62-4C4004DF2721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AFCB0-50C5-A88E-03D3-603AC7E1E643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204030-9B65-0C2F-D649-9207DDCD31A6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29D36-111F-C97F-4C8B-C59CE17F5E27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CCD850-BC83-E095-8193-6BF08E2D4677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6A8614E-92CC-85B8-C291-253D25A95EFC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1EB7B7-4620-DA22-FE53-BBC508DFE756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11E87E-0F3C-2AA4-381B-C16A5A0B0CFC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7290BB-36A6-0E24-A673-6C26BA3098A7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4A4E6B28-9ACC-2351-7979-2E4FD8C9438F}"/>
              </a:ext>
            </a:extLst>
          </p:cNvPr>
          <p:cNvSpPr/>
          <p:nvPr/>
        </p:nvSpPr>
        <p:spPr>
          <a:xfrm flipV="1">
            <a:off x="4629952" y="4919330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5642CAE-3695-3E01-875A-88E01082326F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1ACCDFE2-A0E4-C24F-CD4A-4A68E2978A77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354B386-37D8-2A30-C677-9EC950AE11CC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7D10287-E5D2-D85A-6F6A-108039139D52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327326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CFB8B683-99DB-346D-99B4-AD729E537FC8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F24BDA3-A767-69F9-131C-68917D0B2152}"/>
              </a:ext>
            </a:extLst>
          </p:cNvPr>
          <p:cNvCxnSpPr>
            <a:cxnSpLocks/>
            <a:endCxn id="542" idx="2"/>
          </p:cNvCxnSpPr>
          <p:nvPr/>
        </p:nvCxnSpPr>
        <p:spPr>
          <a:xfrm flipV="1">
            <a:off x="4583455" y="4940016"/>
            <a:ext cx="109241" cy="1363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8F2170-05E5-2698-0B70-D4D36C7F19B2}"/>
              </a:ext>
            </a:extLst>
          </p:cNvPr>
          <p:cNvCxnSpPr>
            <a:cxnSpLocks/>
          </p:cNvCxnSpPr>
          <p:nvPr/>
        </p:nvCxnSpPr>
        <p:spPr>
          <a:xfrm>
            <a:off x="4712395" y="4934794"/>
            <a:ext cx="0" cy="2531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D77B40B3-9A25-CAF9-B97B-A24D09A6B8B2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AAB0B9F-DF97-D69D-17DD-BEFE05FF9836}"/>
              </a:ext>
            </a:extLst>
          </p:cNvPr>
          <p:cNvCxnSpPr>
            <a:cxnSpLocks/>
            <a:endCxn id="587" idx="6"/>
          </p:cNvCxnSpPr>
          <p:nvPr/>
        </p:nvCxnSpPr>
        <p:spPr>
          <a:xfrm>
            <a:off x="9105109" y="4270337"/>
            <a:ext cx="87540" cy="187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1A70F59-6749-2B26-8F76-0B97F13B8FF2}"/>
              </a:ext>
            </a:extLst>
          </p:cNvPr>
          <p:cNvCxnSpPr>
            <a:cxnSpLocks/>
          </p:cNvCxnSpPr>
          <p:nvPr/>
        </p:nvCxnSpPr>
        <p:spPr>
          <a:xfrm flipV="1">
            <a:off x="9176099" y="3813545"/>
            <a:ext cx="0" cy="45679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직선 화살표 연결선 449">
            <a:extLst>
              <a:ext uri="{FF2B5EF4-FFF2-40B4-BE49-F238E27FC236}">
                <a16:creationId xmlns:a16="http://schemas.microsoft.com/office/drawing/2014/main" id="{1078BD39-E9C2-3495-2B6D-83B33AAC7283}"/>
              </a:ext>
            </a:extLst>
          </p:cNvPr>
          <p:cNvCxnSpPr>
            <a:cxnSpLocks/>
          </p:cNvCxnSpPr>
          <p:nvPr/>
        </p:nvCxnSpPr>
        <p:spPr>
          <a:xfrm>
            <a:off x="9166225" y="3823460"/>
            <a:ext cx="24399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7F81483F-6075-48EB-AE26-DCE8DB26727C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B6C3F70-D2BA-090F-AA8B-F7BF83AC891E}"/>
              </a:ext>
            </a:extLst>
          </p:cNvPr>
          <p:cNvCxnSpPr>
            <a:cxnSpLocks/>
          </p:cNvCxnSpPr>
          <p:nvPr/>
        </p:nvCxnSpPr>
        <p:spPr>
          <a:xfrm>
            <a:off x="6471211" y="4206747"/>
            <a:ext cx="81925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91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79D9E-0717-CA3D-9850-50CAC8F47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F1949F05-3593-A1E2-C3E7-FD9218D8B440}"/>
              </a:ext>
            </a:extLst>
          </p:cNvPr>
          <p:cNvCxnSpPr>
            <a:cxnSpLocks/>
          </p:cNvCxnSpPr>
          <p:nvPr/>
        </p:nvCxnSpPr>
        <p:spPr>
          <a:xfrm flipH="1">
            <a:off x="2575500" y="3623500"/>
            <a:ext cx="280997" cy="0"/>
          </a:xfrm>
          <a:prstGeom prst="line">
            <a:avLst/>
          </a:prstGeom>
          <a:ln w="28575"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타원 643">
            <a:extLst>
              <a:ext uri="{FF2B5EF4-FFF2-40B4-BE49-F238E27FC236}">
                <a16:creationId xmlns:a16="http://schemas.microsoft.com/office/drawing/2014/main" id="{81321A42-C4CC-45CB-4AB9-D6DA2AB6C6CE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1481224-3015-95FB-4929-1DF35F775481}"/>
              </a:ext>
            </a:extLst>
          </p:cNvPr>
          <p:cNvCxnSpPr>
            <a:cxnSpLocks/>
          </p:cNvCxnSpPr>
          <p:nvPr/>
        </p:nvCxnSpPr>
        <p:spPr>
          <a:xfrm>
            <a:off x="8469436" y="4269400"/>
            <a:ext cx="234114" cy="649"/>
          </a:xfrm>
          <a:prstGeom prst="straightConnector1">
            <a:avLst/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CD34910F-66D5-2475-7C79-C4C18B304C5F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07A271E-B9AC-4066-2EA2-0880B8C75BD7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EDF0D4E-F2BE-D22F-7B58-77A474DC83A9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6C6DE6-750A-0461-8C80-595FAD58D578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380468-C948-10E8-948E-3167286910C7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48D637F1-0734-F858-1222-098BA06C9966}"/>
              </a:ext>
            </a:extLst>
          </p:cNvPr>
          <p:cNvCxnSpPr>
            <a:cxnSpLocks/>
          </p:cNvCxnSpPr>
          <p:nvPr/>
        </p:nvCxnSpPr>
        <p:spPr>
          <a:xfrm flipV="1">
            <a:off x="5585201" y="4204025"/>
            <a:ext cx="479815" cy="15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9BA298-DA69-6C73-B13A-6005B856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&amp;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WB</a:t>
            </a:r>
            <a:r>
              <a:rPr lang="en-US" altLang="ko-KR" dirty="0">
                <a:solidFill>
                  <a:srgbClr val="FF0000"/>
                </a:solidFill>
              </a:rPr>
              <a:t> : ECC_ADD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8AD098AA-62BA-EFFF-8AA5-90E64BA5D391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A5F84283-676E-137F-7E70-15F99C7D2F0D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971828ED-F0E4-35C4-95F4-475C7CED8F06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6E23ECF8-2841-2112-EA67-0763A7E5E872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E1E26F6-EA60-B20F-D055-F4B27EC1AB17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D2DE7C-2C81-A3B2-C05B-FBC6E34CF44F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77ED992-455D-ECCA-50F0-E079395605D3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6E54B8E-774D-BDF9-8C9D-F36488658D41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8A4185-F703-3391-2499-F62755506736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FF7D42-4686-9A6C-0D91-59CA3F3EE05C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CE8D7-6839-2DD5-C7B9-9B9F9DCB9E37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BAD02439-DA4D-3AB0-6546-0C7590E26D98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3D457A16-9C37-35A4-364C-A6B5EAEAF2D4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C2012628-6919-1752-33D4-FC768F9DE188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864F34AD-5561-60B2-87FE-5FA525B3ACE3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9197C8DC-57E8-69EC-94F3-DD4C49E89462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D7183857-9B70-C5AB-DB0B-EA201D68F91A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B2FA2308-C6D0-66F0-DD86-8EC03BB72E71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2D0225C6-5061-8565-4E98-1C556DF29457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4814AEA5-AF17-A1CD-2ED8-EAE3A71C1705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A0D77254-9EBB-CCC6-D3EE-3A81D64BC824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0B8538AA-E0F2-5B44-EB47-90F9BEC37CA3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C4B67114-A608-4BF1-C4F6-B100518C6352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A16F4535-8EDF-4436-9B1F-F90B89305107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F1F63BA9-DCDC-66C7-877C-BC1B1B229530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F02C5E85-25CE-0D89-D806-CE520BC32F69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A2118B1E-8340-41E8-912B-92065639D763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4098F629-25F7-EA34-13E7-FC04E158CF8E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88544373-6A7C-7A50-AE1A-AB726FD63A89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4C331801-43FF-E8F1-B6A5-B2F076E7762F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C16A67A6-C2D7-0C99-F6A6-47C0CDAA407C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5E182083-ED07-1284-25B9-2213636BF4B3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65FABCFB-0CFC-446C-C6C4-167403FF4F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426493-8F53-DA39-24DE-77F84651ADD0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095DA152-D67C-D8C6-6D58-1BEDBD35A610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4132248F-730A-8522-2F76-37528492B2E3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924E7986-1A40-CFE5-E145-CD5BDAC62388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68C431D3-EED2-2E3F-FFDB-51E14BD9E4F9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D0FFEEA9-24C0-33DF-45AD-2103BAF808A0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3BE7F1A-9282-FDB7-CACC-2E613C881B5E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4CD64C7B-A6FE-CF96-C97B-40E80D0B8B2B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BD993731-8C4B-B103-B144-2F1BEE34BC01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4A3BA06-E8B2-F721-9A30-5911E27E00B1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76AB26E-818D-E5FA-070E-D601427133FB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638B603E-E16B-7FC5-99EA-6842438C59D7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C23E97AD-1BE4-7ED6-2903-5FF667AE9EC6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0E7B6D7D-4C36-6E6D-6F1F-F7A87F8A5EA1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BF50794F-6E29-2C58-B961-91A7E803681C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1A63E59A-29C9-F833-193B-AC2363B57C52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AC8648D-D9C1-BB77-7F97-AF55E282903E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EBDFDAFF-3694-4D27-2557-AB84838215A5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12A6FCEE-0295-9B13-158A-94461C98C819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55B26FE1-4881-FF03-D345-50960EA03646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E13CE8AD-E73E-E2CD-EE5D-67CFC16BF6F4}"/>
              </a:ext>
            </a:extLst>
          </p:cNvPr>
          <p:cNvSpPr txBox="1"/>
          <p:nvPr/>
        </p:nvSpPr>
        <p:spPr>
          <a:xfrm>
            <a:off x="4181367" y="470839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A77D2BB9-4087-9F7C-41E0-6AE8843EB0B8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A084081B-2B25-0FA2-CE80-1D3A37C2D82B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2230C992-001D-D2D3-ABD4-F97C75ABDBF6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6A75730D-A185-4344-9014-FEFC7F89E383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FF9C172B-3216-6B35-A9C7-A49AFC11D812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81D886B2-4C8E-7D6C-004A-8033E823A517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BF8D846-DD70-0905-6FA1-CD4E627573A0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E650C86-9C54-679D-E8A4-0BB62F50051C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6BBF4351-F89B-E61F-1E2C-ABEA0EDAEB9F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D50DD377-9537-691B-31A8-64702666DA22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6E44EA0F-C1BF-1E32-9005-49835E58ABF6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7E82B796-ADB7-7E99-2037-DFBEF8BB4049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18A5DBE8-8414-A962-AE37-592BAF0FC571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7DD1DE13-0FBF-4C95-A319-469F59E1601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0AA4DB00-1BEC-3951-B1E7-338AB0669FAF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AD38D204-1A79-38F9-DC01-6D42065ADB18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6B1DE99B-11CE-25B2-98F7-B45392471615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D1EBD733-C5DA-508B-E538-629896AAC165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394198B5-46E6-B75E-B88B-654BAB8628C3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3F5BC895-F9EC-BA52-BEF0-4D8FC3AB81C9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EB7DD78F-A0C0-514E-E101-099BB9326B09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84198E90-AB55-B750-A79F-2E5011FEEEC7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34400AB5-4149-057E-1043-66EA6DB27B28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B163D682-D36E-9B72-02DD-2992449E45D5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 w="28575">
            <a:solidFill>
              <a:srgbClr val="FF33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3B3B42D3-0E2C-09D7-AE99-55E26E94DE13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17D7ECE5-B4A1-E13E-9F6D-15A3B3A9E259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51029515-358A-4A44-8DE2-26376EAAD603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A645FF95-B442-25E5-7F23-10711192FD5F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2FAFF0D2-92A7-2BAD-3E0E-64775B8BB203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D4BFCEBC-F584-A22E-907B-852C1B36D7BE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009D6F59-24EA-7B35-1575-B30A46FEB188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DE7016A1-9461-A888-9228-FABCA7D66D66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2C13216A-BF49-704C-C476-ACD915314D13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7361F9CA-435A-D3CF-72DB-9D886A734EA3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08D3E973-477E-65DD-C5FD-D620C4887CBD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4D6C6EF1-26F5-5965-8D44-51C090E5323F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D6D8DF2F-23EC-7103-111B-E4EFBCB9A31D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81098095-1653-9EEC-7B5D-A044DB0D4CB1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6DFE25E4-10F3-4D5D-E660-6BC0A85587DA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3B456062-AD26-7453-87A0-6A296CA588EC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C8B58647-916B-FE64-ECF4-12217069607D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84C91E75-1C4B-3DF8-8DBA-7842CDB6AF5D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B00649AA-59DC-E1BC-1F70-1FA34BB6D523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81C7D6B7-4411-1323-B482-F826C4741EFB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DCCA0A74-6057-9011-66CC-2328C9C57F93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9CAA27-445C-7516-7A86-77690B2DDAD0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9B619B-2EF8-6669-E112-3366456B2AB2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312C34-4ADD-CE92-53F8-918F71DDC286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8D7E8A30-B61A-A4E9-1F7A-A1AE9972713C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5E78F24-B12B-C4B2-1E82-2239B7529D8A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B7134C3A-CD0E-81F1-E398-32607AEE5074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76FD4330-9B13-ADAF-0209-32D3468097A6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5CF23C1D-AC88-1864-68DB-1E55F2074A95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1A60959D-57B8-6419-7509-AB162AF4E6E4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C0312083-2CFD-CDE2-B43C-3EDA16DD2B16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BC30282C-CD8A-D618-9856-A8E036BACD9D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66F24AC2-F147-4342-2AB8-43565B40F857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33ADEF9C-C4D0-0356-8B9C-2052D0CD1CCD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FCFDF4FB-C9BB-FC5E-5CD6-70830C8EF61E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13B2E1B5-21E7-2009-E7A9-3DEFD4944F11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F5F605F2-6FD8-1F13-7D51-D832ABD6C40A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9855930D-5DAB-F2A4-9AA1-B81701666AE5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1582F0CF-1D07-C825-2533-CE0DABCB583E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932C15BC-4246-A906-C25E-F26315A5F03D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95EDFE6D-C67C-7C5C-DDD6-7790F65EC53E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rgbClr val="9CD45F"/>
          </a:solidFill>
          <a:ln>
            <a:solidFill>
              <a:srgbClr val="9CD4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63A50229-1B1A-1891-2BEE-EA0D26B91680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BDB371-C964-01A0-E056-1BDBD379B422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3485E-B423-8EDD-AF66-B34EA79F09C7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115697-7A38-3AE6-AA91-888A1492EF52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D36263A4-87F1-A43F-8669-79849B1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B8102667-DF14-6FA5-4859-68E50063D4FA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3466C9-218A-70F6-BBD2-6982B1E1B286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87076-EEFF-80E1-72B3-E45E86013B89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4709BF-AB1B-25E5-2140-E9884B1362D0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BFC3B-DA48-119D-4427-63A8E03CD4D5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5AE85A8-0FC5-205D-1C04-8441C8468CFE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E6C1B0-2A52-0D61-B8B8-341EAE484A65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5FA0C5-953B-E668-6D40-501309D9EF55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0D92A2E-F7B7-61DB-15FB-A130373CF547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3B03E4BD-72E3-FAC3-CAD3-9BBD2B5CECED}"/>
              </a:ext>
            </a:extLst>
          </p:cNvPr>
          <p:cNvSpPr/>
          <p:nvPr/>
        </p:nvSpPr>
        <p:spPr>
          <a:xfrm flipV="1">
            <a:off x="4637095" y="4928855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D3CAC59D-E8BD-5856-83E0-08AE8B689B17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3E6F0EA-DFA6-A08A-450C-01F7B462CC1F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8B9C628-47F5-11B4-7759-A68774974287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7DCB8A-5B8F-D1C1-F644-586D6313563E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140241" cy="0"/>
          </a:xfrm>
          <a:prstGeom prst="straightConnector1">
            <a:avLst/>
          </a:prstGeom>
          <a:ln w="28575">
            <a:solidFill>
              <a:srgbClr val="FF33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DF94B495-E0BC-495E-393A-D2360785EEB9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9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EBB25-364B-D0F8-C67B-2F50AB99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타원 643">
            <a:extLst>
              <a:ext uri="{FF2B5EF4-FFF2-40B4-BE49-F238E27FC236}">
                <a16:creationId xmlns:a16="http://schemas.microsoft.com/office/drawing/2014/main" id="{00C61482-AC58-7C3D-62FE-DB0BB33BD0DC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F616B30-C943-7CE5-F1C3-1B131FDEE0CE}"/>
              </a:ext>
            </a:extLst>
          </p:cNvPr>
          <p:cNvCxnSpPr>
            <a:cxnSpLocks/>
          </p:cNvCxnSpPr>
          <p:nvPr/>
        </p:nvCxnSpPr>
        <p:spPr>
          <a:xfrm>
            <a:off x="8469436" y="4269400"/>
            <a:ext cx="234114" cy="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EB948116-C36C-FDD4-F3F7-22EDD1561E5E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CF7768A-7E02-C5A8-9972-3978C375BA2B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22747B3-28EE-FAB1-4789-239C8A4F108E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FC286A-C2A1-8943-719F-67723DB07AFE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9952ED-43E9-90D1-8DD2-8A22C595AED5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316D5FC3-5F6A-3F4B-B9D6-79835ACE782B}"/>
              </a:ext>
            </a:extLst>
          </p:cNvPr>
          <p:cNvCxnSpPr>
            <a:cxnSpLocks/>
          </p:cNvCxnSpPr>
          <p:nvPr/>
        </p:nvCxnSpPr>
        <p:spPr>
          <a:xfrm flipV="1">
            <a:off x="5580440" y="4204025"/>
            <a:ext cx="479815" cy="156080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FCAD05C-8703-0BD4-95C8-D3FC40AC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&amp;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WB</a:t>
            </a:r>
            <a:r>
              <a:rPr lang="en-US" altLang="ko-KR" dirty="0">
                <a:solidFill>
                  <a:srgbClr val="FF0000"/>
                </a:solidFill>
              </a:rPr>
              <a:t> : ECC_MUL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81A62972-9F5D-525F-C2B8-AC1688691EC6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3B57497A-F2A2-62B4-7F8E-1F6C7AA96E6D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29FD112A-97F1-F9E0-B62B-56C32A27EF12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126D7571-70B3-DDE7-07C8-B4CB1CAE9EF8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92CD340-9A66-1B8B-ECA5-9ABC4646353D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13C4FF0-182B-3B37-AB4C-2D05E4DD6117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24E1501-EBAE-63E1-1A94-2BFF4B3B05D3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A31A8F1-C617-5961-ED0A-6A25E6F115AE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574CAD-FB4E-5619-85F6-78D83299BEC3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86E3D-3CC9-F058-91B0-00AC8C006385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98CEE-7E09-3BCB-CF6D-2CAABD5EFDA6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EF8CF181-142D-0DD5-BA20-905CE199008B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107B181B-A2CF-0BE6-E07E-E371EB7399E1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6AB0009A-2B74-DEB0-A408-33A1432F13DB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CA9A89C2-2DE3-DFF9-A8FA-6D3DC96B928F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D4D31F80-CE62-CAAB-580C-C77D7AC8C931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F832900C-532C-E7DA-071D-65D0FAC4F5A7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CFEBA1A1-CE0D-E86F-B902-C818C908FF8C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CF3C343D-E05D-C4AD-4F7C-0023BED020EC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278BD3C4-EE87-56FA-C207-2D7F22E841B6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AE668777-1675-B601-7BEC-EC436CC31C80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F01AF2D3-EB7A-16B2-343C-3736A7AD9EB8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9F4E712-78FC-5C74-34ED-5DEFB05937C6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2863457B-58B0-47A8-02DC-860F52BF2E4B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5F85C80A-AF6A-A9EA-416E-F9B9DAD0C1A4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5433E1DD-8356-7A2F-22EB-A11B1CC0A739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4F0C5A7A-584B-64C3-D76B-5A9F6973C4F8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359865A7-F739-E07E-9DA4-B527A22D9CA6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96E9CF5A-5304-6559-2CEF-F360EB55C232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58071993-0481-5330-99BD-70F12D34165A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ED712DCA-E4CC-94FD-C403-BAA4BBD659A3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DEA5AD4B-F838-5FA6-82FE-A9CF4CD6B02D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565298AF-68E6-EE0A-A037-A66BDA2C45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48CCD8-46F5-75B9-63C5-9B3E428DCC34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E204A1E0-6736-6ABC-BA2C-A1E6F6780B58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D493EF40-085D-D841-DDE7-782388D030DD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2A6FF1B6-DFC5-51D8-7900-B1F692DFDBE4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5CD3518E-32DC-64C1-24B9-9F436F84E9BE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FD0AD5A4-3584-F9E2-8D39-82CDD2BB0EA6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E644BC7-6BDA-5A95-E1FF-2D21591D2EB8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A678DC1-1F22-C779-0012-32EDD16F8E0F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B5BE6AB-5736-0612-91D3-A7090E9B5169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E41E1479-49A6-F641-97A3-D557D9A85B61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2FBE870-6284-8719-6D73-880C5BB99215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02742BE1-FC29-002D-5E3D-944C53307CDA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E0BF361B-576B-1FAE-9522-40120FF4BDDE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7727CDC1-C8C2-2311-B792-3A7791DE29F3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8DBCA3BF-1A85-5821-7587-195902C3380A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75441EEA-7EA7-253A-D63D-9F680B08C639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72046093-CD81-CD0C-AC0E-5293F2458139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4646EF84-471D-D64B-9E8D-2504D5805085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A1B03BF2-612B-A51D-FE5E-FDB9B9CFD05C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20616BD6-AD2D-9639-08DA-DC6BAB4A39CE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6BD0A252-84E6-25BC-D0F3-0037E560E8DC}"/>
              </a:ext>
            </a:extLst>
          </p:cNvPr>
          <p:cNvSpPr txBox="1"/>
          <p:nvPr/>
        </p:nvSpPr>
        <p:spPr>
          <a:xfrm>
            <a:off x="4181367" y="470839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CB59FDE0-B3B9-4375-764B-0263C3A48203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F1277AF0-13A1-3301-F565-EF71F7C024B4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08574B5C-7AD6-6AD0-D4B5-76FB4032BC05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A809131-EEC5-E2B4-6D2D-F25FEC5A356B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72E5BAA9-2E57-6122-460E-B66438FE6196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1E4DBD93-D0C8-C588-B09D-1F974BB6E493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ACD781B-CA43-5018-7869-957F9750BA8C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5FB1F7A-4FDF-BEF8-1F5D-3FB55231B0DC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EFE58495-8F06-B054-CC29-737C156EE25B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DF97A34B-9B4B-2632-5596-606813B84CF9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F265A5CD-DB62-C906-E741-771EE578AB35}"/>
              </a:ext>
            </a:extLst>
          </p:cNvPr>
          <p:cNvCxnSpPr/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F4A25D33-D487-F8F9-96D6-281BA8BD60A1}"/>
              </a:ext>
            </a:extLst>
          </p:cNvPr>
          <p:cNvCxnSpPr/>
          <p:nvPr/>
        </p:nvCxnSpPr>
        <p:spPr>
          <a:xfrm>
            <a:off x="2608030" y="3521900"/>
            <a:ext cx="878501" cy="219268"/>
          </a:xfrm>
          <a:prstGeom prst="bentConnector3">
            <a:avLst>
              <a:gd name="adj1" fmla="val 511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17876C22-B49E-3F9A-B07D-6C5BEA7A91A4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65ED349E-DD93-123B-F68C-0E82BA8E440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4A77A90B-52FA-6C90-8E27-61BAFA5D6F37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7009AC3F-8014-BF3F-5747-9A4F1CA7312E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4E4CFB0F-2798-3E00-46F4-B8C9E39C55B7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0AD803BD-36D9-024A-FF8C-1A4634FDD6E2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5B6DB5B9-64E4-0BA9-2361-ECD0B5A5C855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73165DA7-313F-024C-BD9B-56569762B0CD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 w="28575">
            <a:solidFill>
              <a:srgbClr val="FF33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94952186-2AA5-004C-05C1-BF7850360EF2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11FC0D34-361D-69E8-CD98-1EAC35A7AA26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33720B2B-8B85-A9E9-3844-B31957677973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823ED803-CC59-D504-2BA7-61A89B9326AB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C7713597-1BAD-D850-89B5-3B232EE9DAF3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F81BAFA5-8DAF-E8EA-72FC-71CCFC255212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AFA18B5A-66EE-93C2-59A8-1A23A94F9A17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06225D27-64B7-BE86-E14B-29C3D77A39A0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5BF8ACAE-78EE-65F0-7B59-9157633813EF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C9F1734D-D041-8846-AC63-46172B9B5560}"/>
              </a:ext>
            </a:extLst>
          </p:cNvPr>
          <p:cNvCxnSpPr>
            <a:cxnSpLocks/>
          </p:cNvCxnSpPr>
          <p:nvPr/>
        </p:nvCxnSpPr>
        <p:spPr>
          <a:xfrm>
            <a:off x="2619822" y="3623500"/>
            <a:ext cx="237679" cy="0"/>
          </a:xfrm>
          <a:prstGeom prst="line">
            <a:avLst/>
          </a:prstGeom>
          <a:ln w="28575"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0E595AF7-8B81-4149-71F8-C23DF9B9F949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C1257D5C-5241-CDCD-1396-B63DC4A03E66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0C2DB5AD-FAE8-36C4-B4D0-23DAE23F39B4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B00B4733-37D1-D31C-DE52-6D9D63F82E00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D2EBAE32-2916-7EB7-0B19-2536AD64E3F3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A9BC829A-8CEC-5D95-4CA2-856065C30C17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44D0B42C-A045-F71B-CEA8-380382096BAD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E4893A8A-247F-BAA6-11DE-68B9EB1425D4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5280859B-54AB-AB3D-3EA3-D843121CF92F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1588E8FC-4E2B-4088-D2DA-CAFE246AAA81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rgbClr val="9CD45F"/>
          </a:solidFill>
          <a:ln>
            <a:solidFill>
              <a:srgbClr val="9CD4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19A2DEB6-E6AB-7FAE-ECDA-76C25B0D45D1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 w="28575">
            <a:solidFill>
              <a:srgbClr val="9CD4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D52E07F9-0020-6A00-2C58-BB6F15C9FC59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 w="28575">
            <a:solidFill>
              <a:srgbClr val="9CD45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DAFCB080-8015-E5A9-6BF8-EF3E9AB946B7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 w="28575">
            <a:solidFill>
              <a:srgbClr val="9CD4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CCCDD053-C618-462F-2C80-CE7219FCAD40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3883F0FA-5D78-4FC2-4802-F47C2AB735A6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7E99C31A-E451-F7F6-2779-C5D3104A06BC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342345-BDFB-D9A8-BCD6-6BBC402837B7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54116A-10C5-4878-33E0-ED326C0C2D5C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811386-AB07-3112-0FB3-E11628E38763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B6237C39-AAA5-8B27-81D8-AD837F8EC7EA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75D65EF6-2894-500B-C1A3-3B8735ED9CA8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830E9064-B12E-3B29-6443-78BC8B0B47B1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96FD4104-AFB3-B3C6-A72C-CD7FB33860A5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C785EE03-5F56-8382-29C5-CEEDEFD4399E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8DBD52B6-8870-D8B7-5BA3-BA9FE7E03880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B8A2E9B6-30FF-6A18-2C2C-91384AA68608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3A44DAA9-CAEB-76E7-E467-55B896D76611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A2B07977-1148-3F23-92A1-7D16C9078A66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9C8D3A46-7A0B-6D42-A3AE-27A8FABAFF23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C53380EF-E705-B474-9EFA-0F368C995E6B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E15F8E81-3049-6846-38F5-8936544D52B5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63E56E48-E5A6-C63E-4D77-314B3E28DF9D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FE8830A4-C859-EED9-5D09-0DEE5986D499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78E196FC-C300-70DB-1875-8FE1A4B19895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832929AD-823E-CF97-2033-9890893C3E6A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07D91B3E-E5FA-45D9-ECF4-D88D332B16BC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029CB4EA-E98E-0546-C601-BA128EE3C30E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ABB5C2-856B-9CDB-AC29-4F87522E4C0B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A17D3-8071-0B37-D3B4-6428424E91F5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18461-FA7B-100A-8C84-5C9B8E569A94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92AEB635-53EA-29BC-7954-F709F527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A2385D1C-2100-D2BB-0FB3-839BDD00FDB5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30962-DBD9-F3AA-9702-A0CC95B434A4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2A8E7-4639-4615-0B08-1EF4330E187B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2D6A5B-3F59-3EE5-B59E-399634968C50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7593B-5653-2F89-C9F3-D0A71191E01A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D10A4AD-6A64-28FB-8EB3-4CB65CC0D346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DBCC6E-9A90-3528-6CF6-C2EF9FD1D43D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C75BDD-FD37-09BC-E017-062307C6840D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E39DB0-3765-B7A6-EBA3-E4BAE718A138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C5E7DE82-0CCA-1C74-12AC-35FD256E0C52}"/>
              </a:ext>
            </a:extLst>
          </p:cNvPr>
          <p:cNvSpPr/>
          <p:nvPr/>
        </p:nvSpPr>
        <p:spPr>
          <a:xfrm flipV="1">
            <a:off x="4637095" y="4928855"/>
            <a:ext cx="39399" cy="44387"/>
          </a:xfrm>
          <a:prstGeom prst="ellipse">
            <a:avLst/>
          </a:prstGeom>
          <a:solidFill>
            <a:srgbClr val="FF3333"/>
          </a:solidFill>
          <a:ln>
            <a:solidFill>
              <a:srgbClr val="FF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871ED5D-5410-C7A9-3690-E24B1BE221CF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A74D80A5-F770-DBFD-F96D-32D0E4D1FEE1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5744C08-FCC4-57E5-430D-342A1B20A4B7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693372-F737-1AC0-4CE6-147EF01EF482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1402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7E2D0213-9165-E461-5676-70C61F51F7BE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11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4EECA-34E0-EEB9-2B80-9C05A246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CD3614B-0FD0-C01B-8051-1753F7E88B83}"/>
              </a:ext>
            </a:extLst>
          </p:cNvPr>
          <p:cNvCxnSpPr>
            <a:cxnSpLocks/>
          </p:cNvCxnSpPr>
          <p:nvPr/>
        </p:nvCxnSpPr>
        <p:spPr>
          <a:xfrm>
            <a:off x="8469436" y="4269400"/>
            <a:ext cx="234114" cy="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910043AD-870E-AB25-848D-677D663865D0}"/>
              </a:ext>
            </a:extLst>
          </p:cNvPr>
          <p:cNvCxnSpPr>
            <a:cxnSpLocks/>
          </p:cNvCxnSpPr>
          <p:nvPr/>
        </p:nvCxnSpPr>
        <p:spPr>
          <a:xfrm>
            <a:off x="954910" y="3826313"/>
            <a:ext cx="0" cy="55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891697D-7EF3-552F-4D9A-75CD489E8334}"/>
              </a:ext>
            </a:extLst>
          </p:cNvPr>
          <p:cNvCxnSpPr>
            <a:cxnSpLocks/>
            <a:stCxn id="496" idx="3"/>
            <a:endCxn id="28" idx="1"/>
          </p:cNvCxnSpPr>
          <p:nvPr/>
        </p:nvCxnSpPr>
        <p:spPr>
          <a:xfrm flipV="1">
            <a:off x="435679" y="4255910"/>
            <a:ext cx="230283" cy="112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F42FD15-8828-64E1-1E97-FB09ECEB2506}"/>
              </a:ext>
            </a:extLst>
          </p:cNvPr>
          <p:cNvCxnSpPr>
            <a:cxnSpLocks/>
          </p:cNvCxnSpPr>
          <p:nvPr/>
        </p:nvCxnSpPr>
        <p:spPr>
          <a:xfrm flipH="1">
            <a:off x="3135641" y="5416677"/>
            <a:ext cx="8701" cy="15270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C39798-9FA4-9861-20B1-7BF40C4586E3}"/>
              </a:ext>
            </a:extLst>
          </p:cNvPr>
          <p:cNvCxnSpPr>
            <a:cxnSpLocks/>
          </p:cNvCxnSpPr>
          <p:nvPr/>
        </p:nvCxnSpPr>
        <p:spPr>
          <a:xfrm>
            <a:off x="1237840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4FBE5D-E0EB-BA15-FF6A-F9E181226FBD}"/>
              </a:ext>
            </a:extLst>
          </p:cNvPr>
          <p:cNvCxnSpPr>
            <a:cxnSpLocks/>
          </p:cNvCxnSpPr>
          <p:nvPr/>
        </p:nvCxnSpPr>
        <p:spPr>
          <a:xfrm>
            <a:off x="1555892" y="4668870"/>
            <a:ext cx="0" cy="21891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연결선: 꺾임 679">
            <a:extLst>
              <a:ext uri="{FF2B5EF4-FFF2-40B4-BE49-F238E27FC236}">
                <a16:creationId xmlns:a16="http://schemas.microsoft.com/office/drawing/2014/main" id="{7853A5A2-A4B3-4BBD-F737-58F3F9F16EA8}"/>
              </a:ext>
            </a:extLst>
          </p:cNvPr>
          <p:cNvCxnSpPr>
            <a:cxnSpLocks/>
          </p:cNvCxnSpPr>
          <p:nvPr/>
        </p:nvCxnSpPr>
        <p:spPr>
          <a:xfrm flipV="1">
            <a:off x="5580439" y="4204025"/>
            <a:ext cx="479815" cy="15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6B58D09-DF41-8CFA-B679-7A7E1BD1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22" y="115125"/>
            <a:ext cx="10515600" cy="76333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EXECUTE &amp; </a:t>
            </a: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WB</a:t>
            </a:r>
            <a:r>
              <a:rPr lang="en-US" altLang="ko-KR" dirty="0">
                <a:solidFill>
                  <a:srgbClr val="FF0000"/>
                </a:solidFill>
              </a:rPr>
              <a:t> : MODULATION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383653D0-65AC-0E83-58FE-221BD0830404}"/>
              </a:ext>
            </a:extLst>
          </p:cNvPr>
          <p:cNvSpPr/>
          <p:nvPr/>
        </p:nvSpPr>
        <p:spPr>
          <a:xfrm>
            <a:off x="225547" y="4014033"/>
            <a:ext cx="210132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57BF3B15-5808-9AA5-227E-07E058FDE32B}"/>
              </a:ext>
            </a:extLst>
          </p:cNvPr>
          <p:cNvSpPr/>
          <p:nvPr/>
        </p:nvSpPr>
        <p:spPr>
          <a:xfrm>
            <a:off x="1040361" y="3943014"/>
            <a:ext cx="853663" cy="85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cache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6DF83335-72B9-5C3F-B79F-41F7B5EE8BF3}"/>
              </a:ext>
            </a:extLst>
          </p:cNvPr>
          <p:cNvSpPr/>
          <p:nvPr/>
        </p:nvSpPr>
        <p:spPr>
          <a:xfrm>
            <a:off x="2121855" y="3321372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9" name="순서도: 수동 연산 508">
            <a:extLst>
              <a:ext uri="{FF2B5EF4-FFF2-40B4-BE49-F238E27FC236}">
                <a16:creationId xmlns:a16="http://schemas.microsoft.com/office/drawing/2014/main" id="{284334C4-4E72-6C92-009F-5622C7582858}"/>
              </a:ext>
            </a:extLst>
          </p:cNvPr>
          <p:cNvSpPr/>
          <p:nvPr/>
        </p:nvSpPr>
        <p:spPr>
          <a:xfrm rot="16200000">
            <a:off x="461497" y="424992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F87A20-1B20-CEB4-9836-C8EC9A5B7C96}"/>
              </a:ext>
            </a:extLst>
          </p:cNvPr>
          <p:cNvCxnSpPr>
            <a:cxnSpLocks/>
            <a:stCxn id="509" idx="2"/>
            <a:endCxn id="506" idx="1"/>
          </p:cNvCxnSpPr>
          <p:nvPr/>
        </p:nvCxnSpPr>
        <p:spPr>
          <a:xfrm flipV="1">
            <a:off x="907559" y="4369845"/>
            <a:ext cx="132802" cy="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CD66B62-4907-E8EE-6343-84858349BE6A}"/>
              </a:ext>
            </a:extLst>
          </p:cNvPr>
          <p:cNvCxnSpPr>
            <a:stCxn id="506" idx="3"/>
            <a:endCxn id="507" idx="1"/>
          </p:cNvCxnSpPr>
          <p:nvPr/>
        </p:nvCxnSpPr>
        <p:spPr>
          <a:xfrm flipV="1">
            <a:off x="1894024" y="3726314"/>
            <a:ext cx="227831" cy="6435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2842D1-5F5D-0382-E0C3-0A3C9EC3C6E6}"/>
              </a:ext>
            </a:extLst>
          </p:cNvPr>
          <p:cNvCxnSpPr>
            <a:cxnSpLocks/>
            <a:stCxn id="506" idx="3"/>
            <a:endCxn id="498" idx="1"/>
          </p:cNvCxnSpPr>
          <p:nvPr/>
        </p:nvCxnSpPr>
        <p:spPr>
          <a:xfrm>
            <a:off x="1894024" y="4369846"/>
            <a:ext cx="240671" cy="7039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FE2148A-22B0-B8B6-A63F-BF15370B4D65}"/>
              </a:ext>
            </a:extLst>
          </p:cNvPr>
          <p:cNvSpPr/>
          <p:nvPr/>
        </p:nvSpPr>
        <p:spPr>
          <a:xfrm flipV="1">
            <a:off x="1992779" y="4349809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0AA818-B5A9-F321-CF66-F1E6DF20AD98}"/>
              </a:ext>
            </a:extLst>
          </p:cNvPr>
          <p:cNvSpPr/>
          <p:nvPr/>
        </p:nvSpPr>
        <p:spPr>
          <a:xfrm flipV="1">
            <a:off x="531122" y="4233714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FEDE1-7E8D-7784-762F-5EE739F9132C}"/>
              </a:ext>
            </a:extLst>
          </p:cNvPr>
          <p:cNvSpPr txBox="1"/>
          <p:nvPr/>
        </p:nvSpPr>
        <p:spPr>
          <a:xfrm>
            <a:off x="665963" y="414318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FA836-3A69-2695-9BC4-E7759EF93067}"/>
              </a:ext>
            </a:extLst>
          </p:cNvPr>
          <p:cNvSpPr txBox="1"/>
          <p:nvPr/>
        </p:nvSpPr>
        <p:spPr>
          <a:xfrm>
            <a:off x="665963" y="437476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0FA6C35A-DC74-DA4D-C57E-C37EB8006143}"/>
              </a:ext>
            </a:extLst>
          </p:cNvPr>
          <p:cNvCxnSpPr>
            <a:cxnSpLocks/>
            <a:endCxn id="496" idx="1"/>
          </p:cNvCxnSpPr>
          <p:nvPr/>
        </p:nvCxnSpPr>
        <p:spPr>
          <a:xfrm flipH="1">
            <a:off x="225547" y="1512496"/>
            <a:ext cx="9213544" cy="2856136"/>
          </a:xfrm>
          <a:prstGeom prst="bentConnector5">
            <a:avLst>
              <a:gd name="adj1" fmla="val -2481"/>
              <a:gd name="adj2" fmla="val -16097"/>
              <a:gd name="adj3" fmla="val 1016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B1FA30CE-A677-2AA5-1331-D3E47CADDC54}"/>
              </a:ext>
            </a:extLst>
          </p:cNvPr>
          <p:cNvSpPr txBox="1"/>
          <p:nvPr/>
        </p:nvSpPr>
        <p:spPr>
          <a:xfrm>
            <a:off x="2140776" y="3449856"/>
            <a:ext cx="45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/>
              <a:t>inst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ED4DB7B2-14F1-CA31-648C-03A1EC2FA224}"/>
              </a:ext>
            </a:extLst>
          </p:cNvPr>
          <p:cNvSpPr/>
          <p:nvPr/>
        </p:nvSpPr>
        <p:spPr>
          <a:xfrm>
            <a:off x="4187990" y="332137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355CE755-2841-5A9F-CD1C-1898A3E5BD9E}"/>
              </a:ext>
            </a:extLst>
          </p:cNvPr>
          <p:cNvSpPr/>
          <p:nvPr/>
        </p:nvSpPr>
        <p:spPr>
          <a:xfrm>
            <a:off x="3474640" y="3476508"/>
            <a:ext cx="538464" cy="1817316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file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08" name="순서도: 수동 연산 507">
            <a:extLst>
              <a:ext uri="{FF2B5EF4-FFF2-40B4-BE49-F238E27FC236}">
                <a16:creationId xmlns:a16="http://schemas.microsoft.com/office/drawing/2014/main" id="{72216433-4713-60FB-E15A-7B1235A5E115}"/>
              </a:ext>
            </a:extLst>
          </p:cNvPr>
          <p:cNvSpPr/>
          <p:nvPr/>
        </p:nvSpPr>
        <p:spPr>
          <a:xfrm rot="16200000">
            <a:off x="2852251" y="4030606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0" name="순서도: 수동 연산 509">
            <a:extLst>
              <a:ext uri="{FF2B5EF4-FFF2-40B4-BE49-F238E27FC236}">
                <a16:creationId xmlns:a16="http://schemas.microsoft.com/office/drawing/2014/main" id="{26292523-E6B5-6C53-6C26-06040DC8B301}"/>
              </a:ext>
            </a:extLst>
          </p:cNvPr>
          <p:cNvSpPr/>
          <p:nvPr/>
        </p:nvSpPr>
        <p:spPr>
          <a:xfrm rot="16200000">
            <a:off x="2664559" y="5285549"/>
            <a:ext cx="1005126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DD96751B-B168-1224-51CE-7BAA810F54FE}"/>
              </a:ext>
            </a:extLst>
          </p:cNvPr>
          <p:cNvSpPr/>
          <p:nvPr/>
        </p:nvSpPr>
        <p:spPr>
          <a:xfrm>
            <a:off x="4181367" y="4584628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620BCD33-1889-2D11-A93A-26C5C2EE6FDE}"/>
              </a:ext>
            </a:extLst>
          </p:cNvPr>
          <p:cNvSpPr/>
          <p:nvPr/>
        </p:nvSpPr>
        <p:spPr>
          <a:xfrm>
            <a:off x="6068457" y="3890332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B6B917D8-64EB-BDF6-9AB5-C3850F13A0C8}"/>
              </a:ext>
            </a:extLst>
          </p:cNvPr>
          <p:cNvSpPr/>
          <p:nvPr/>
        </p:nvSpPr>
        <p:spPr>
          <a:xfrm>
            <a:off x="8702355" y="3943014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A19625D3-25F0-C316-4560-CDD07BF66C33}"/>
              </a:ext>
            </a:extLst>
          </p:cNvPr>
          <p:cNvSpPr/>
          <p:nvPr/>
        </p:nvSpPr>
        <p:spPr>
          <a:xfrm>
            <a:off x="10989225" y="3242495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F7158707-FFAE-4F1D-4C66-D66CCF2E7CD5}"/>
              </a:ext>
            </a:extLst>
          </p:cNvPr>
          <p:cNvSpPr/>
          <p:nvPr/>
        </p:nvSpPr>
        <p:spPr>
          <a:xfrm>
            <a:off x="9865265" y="3168776"/>
            <a:ext cx="862852" cy="862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89A29850-A448-CE57-ED35-785FD0CCE3BE}"/>
              </a:ext>
            </a:extLst>
          </p:cNvPr>
          <p:cNvSpPr/>
          <p:nvPr/>
        </p:nvSpPr>
        <p:spPr>
          <a:xfrm>
            <a:off x="7917010" y="2197786"/>
            <a:ext cx="402754" cy="709197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9" name="순서도: 수동 연산 518">
            <a:extLst>
              <a:ext uri="{FF2B5EF4-FFF2-40B4-BE49-F238E27FC236}">
                <a16:creationId xmlns:a16="http://schemas.microsoft.com/office/drawing/2014/main" id="{D4EC5445-95E4-4B5A-927A-9878592359A4}"/>
              </a:ext>
            </a:extLst>
          </p:cNvPr>
          <p:cNvSpPr/>
          <p:nvPr/>
        </p:nvSpPr>
        <p:spPr>
          <a:xfrm rot="16200000">
            <a:off x="4632916" y="5155515"/>
            <a:ext cx="650527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0" name="순서도: 수동 연산 519">
            <a:extLst>
              <a:ext uri="{FF2B5EF4-FFF2-40B4-BE49-F238E27FC236}">
                <a16:creationId xmlns:a16="http://schemas.microsoft.com/office/drawing/2014/main" id="{07174989-2044-D29F-B0A1-6094AF66DEF5}"/>
              </a:ext>
            </a:extLst>
          </p:cNvPr>
          <p:cNvSpPr/>
          <p:nvPr/>
        </p:nvSpPr>
        <p:spPr>
          <a:xfrm rot="16200000">
            <a:off x="6415401" y="3295010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1" name="순서도: 수동 연산 520">
            <a:extLst>
              <a:ext uri="{FF2B5EF4-FFF2-40B4-BE49-F238E27FC236}">
                <a16:creationId xmlns:a16="http://schemas.microsoft.com/office/drawing/2014/main" id="{7F164A4F-5ED9-BDC5-2314-4CCE999A43B6}"/>
              </a:ext>
            </a:extLst>
          </p:cNvPr>
          <p:cNvSpPr/>
          <p:nvPr/>
        </p:nvSpPr>
        <p:spPr>
          <a:xfrm rot="16200000">
            <a:off x="6369726" y="4993533"/>
            <a:ext cx="836685" cy="24159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2A32083C-069D-D8E4-92EC-43A69D9A0C17}"/>
              </a:ext>
            </a:extLst>
          </p:cNvPr>
          <p:cNvCxnSpPr>
            <a:cxnSpLocks/>
            <a:stCxn id="511" idx="3"/>
          </p:cNvCxnSpPr>
          <p:nvPr/>
        </p:nvCxnSpPr>
        <p:spPr>
          <a:xfrm>
            <a:off x="4584121" y="4939227"/>
            <a:ext cx="253261" cy="161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타원 541">
            <a:extLst>
              <a:ext uri="{FF2B5EF4-FFF2-40B4-BE49-F238E27FC236}">
                <a16:creationId xmlns:a16="http://schemas.microsoft.com/office/drawing/2014/main" id="{38CC624F-B0C0-7F72-53BA-A7716C1C5C04}"/>
              </a:ext>
            </a:extLst>
          </p:cNvPr>
          <p:cNvSpPr/>
          <p:nvPr/>
        </p:nvSpPr>
        <p:spPr>
          <a:xfrm flipV="1">
            <a:off x="4692696" y="491782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7" name="연결선: 꺾임 546">
            <a:extLst>
              <a:ext uri="{FF2B5EF4-FFF2-40B4-BE49-F238E27FC236}">
                <a16:creationId xmlns:a16="http://schemas.microsoft.com/office/drawing/2014/main" id="{3C1AC01F-C97B-2A08-8163-0AC7A4F17D6C}"/>
              </a:ext>
            </a:extLst>
          </p:cNvPr>
          <p:cNvCxnSpPr>
            <a:cxnSpLocks/>
            <a:stCxn id="542" idx="4"/>
          </p:cNvCxnSpPr>
          <p:nvPr/>
        </p:nvCxnSpPr>
        <p:spPr>
          <a:xfrm rot="5400000" flipH="1" flipV="1">
            <a:off x="3977050" y="3711051"/>
            <a:ext cx="1942118" cy="471423"/>
          </a:xfrm>
          <a:prstGeom prst="bentConnector3">
            <a:avLst>
              <a:gd name="adj1" fmla="val 1000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직선 화살표 연결선 560">
            <a:extLst>
              <a:ext uri="{FF2B5EF4-FFF2-40B4-BE49-F238E27FC236}">
                <a16:creationId xmlns:a16="http://schemas.microsoft.com/office/drawing/2014/main" id="{E280DA8B-9D29-05D0-9D26-BF1442F646AF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4529014" y="5384088"/>
            <a:ext cx="308367" cy="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연결선: 꺾임 571">
            <a:extLst>
              <a:ext uri="{FF2B5EF4-FFF2-40B4-BE49-F238E27FC236}">
                <a16:creationId xmlns:a16="http://schemas.microsoft.com/office/drawing/2014/main" id="{9068690B-379A-2858-0A81-029372FF46DC}"/>
              </a:ext>
            </a:extLst>
          </p:cNvPr>
          <p:cNvCxnSpPr>
            <a:cxnSpLocks/>
            <a:stCxn id="499" idx="3"/>
          </p:cNvCxnSpPr>
          <p:nvPr/>
        </p:nvCxnSpPr>
        <p:spPr>
          <a:xfrm>
            <a:off x="4590744" y="3675971"/>
            <a:ext cx="635642" cy="23083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3" name="타원 572">
            <a:extLst>
              <a:ext uri="{FF2B5EF4-FFF2-40B4-BE49-F238E27FC236}">
                <a16:creationId xmlns:a16="http://schemas.microsoft.com/office/drawing/2014/main" id="{0713D5EA-76F4-9745-423D-9DE655852D64}"/>
              </a:ext>
            </a:extLst>
          </p:cNvPr>
          <p:cNvSpPr/>
          <p:nvPr/>
        </p:nvSpPr>
        <p:spPr>
          <a:xfrm flipV="1">
            <a:off x="4884757" y="3654568"/>
            <a:ext cx="39399" cy="44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BD9EEC9-60B0-E5FE-1F06-877D91B0CE18}"/>
              </a:ext>
            </a:extLst>
          </p:cNvPr>
          <p:cNvCxnSpPr>
            <a:cxnSpLocks/>
            <a:stCxn id="590" idx="3"/>
            <a:endCxn id="500" idx="1"/>
          </p:cNvCxnSpPr>
          <p:nvPr/>
        </p:nvCxnSpPr>
        <p:spPr>
          <a:xfrm flipV="1">
            <a:off x="2604847" y="5075235"/>
            <a:ext cx="441476" cy="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자유형: 도형 491">
            <a:extLst>
              <a:ext uri="{FF2B5EF4-FFF2-40B4-BE49-F238E27FC236}">
                <a16:creationId xmlns:a16="http://schemas.microsoft.com/office/drawing/2014/main" id="{2192A379-142E-75C9-6B11-48FCED8A5FD6}"/>
              </a:ext>
            </a:extLst>
          </p:cNvPr>
          <p:cNvSpPr/>
          <p:nvPr/>
        </p:nvSpPr>
        <p:spPr>
          <a:xfrm>
            <a:off x="5226386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D9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3" name="자유형: 도형 492">
            <a:extLst>
              <a:ext uri="{FF2B5EF4-FFF2-40B4-BE49-F238E27FC236}">
                <a16:creationId xmlns:a16="http://schemas.microsoft.com/office/drawing/2014/main" id="{9CFBBA5B-FF48-16BB-F03A-131AC4A17A1E}"/>
              </a:ext>
            </a:extLst>
          </p:cNvPr>
          <p:cNvSpPr/>
          <p:nvPr/>
        </p:nvSpPr>
        <p:spPr>
          <a:xfrm>
            <a:off x="5168759" y="1836051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rgbClr val="FBE3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4" name="자유형: 도형 493">
            <a:extLst>
              <a:ext uri="{FF2B5EF4-FFF2-40B4-BE49-F238E27FC236}">
                <a16:creationId xmlns:a16="http://schemas.microsoft.com/office/drawing/2014/main" id="{FADE9D77-B338-5D7D-8719-326C7E0577F9}"/>
              </a:ext>
            </a:extLst>
          </p:cNvPr>
          <p:cNvSpPr/>
          <p:nvPr/>
        </p:nvSpPr>
        <p:spPr>
          <a:xfrm>
            <a:off x="7604743" y="3623500"/>
            <a:ext cx="702344" cy="1447514"/>
          </a:xfrm>
          <a:custGeom>
            <a:avLst/>
            <a:gdLst>
              <a:gd name="connsiteX0" fmla="*/ 0 w 815008"/>
              <a:gd name="connsiteY0" fmla="*/ 0 h 1679713"/>
              <a:gd name="connsiteX1" fmla="*/ 9939 w 815008"/>
              <a:gd name="connsiteY1" fmla="*/ 586409 h 1679713"/>
              <a:gd name="connsiteX2" fmla="*/ 377686 w 815008"/>
              <a:gd name="connsiteY2" fmla="*/ 854766 h 1679713"/>
              <a:gd name="connsiteX3" fmla="*/ 9939 w 815008"/>
              <a:gd name="connsiteY3" fmla="*/ 1073426 h 1679713"/>
              <a:gd name="connsiteX4" fmla="*/ 9939 w 815008"/>
              <a:gd name="connsiteY4" fmla="*/ 1679713 h 1679713"/>
              <a:gd name="connsiteX5" fmla="*/ 815008 w 815008"/>
              <a:gd name="connsiteY5" fmla="*/ 1351722 h 1679713"/>
              <a:gd name="connsiteX6" fmla="*/ 815008 w 815008"/>
              <a:gd name="connsiteY6" fmla="*/ 347870 h 1679713"/>
              <a:gd name="connsiteX7" fmla="*/ 0 w 815008"/>
              <a:gd name="connsiteY7" fmla="*/ 0 h 16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5008" h="1679713">
                <a:moveTo>
                  <a:pt x="0" y="0"/>
                </a:moveTo>
                <a:lnTo>
                  <a:pt x="9939" y="586409"/>
                </a:lnTo>
                <a:lnTo>
                  <a:pt x="377686" y="854766"/>
                </a:lnTo>
                <a:lnTo>
                  <a:pt x="9939" y="1073426"/>
                </a:lnTo>
                <a:lnTo>
                  <a:pt x="9939" y="1679713"/>
                </a:lnTo>
                <a:lnTo>
                  <a:pt x="815008" y="1351722"/>
                </a:lnTo>
                <a:lnTo>
                  <a:pt x="815008" y="347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F3381BD8-57F3-E213-636A-8383099050A7}"/>
              </a:ext>
            </a:extLst>
          </p:cNvPr>
          <p:cNvSpPr txBox="1"/>
          <p:nvPr/>
        </p:nvSpPr>
        <p:spPr>
          <a:xfrm>
            <a:off x="3046323" y="49625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007473DA-4EE5-E6E1-1D9A-58B440E658CC}"/>
              </a:ext>
            </a:extLst>
          </p:cNvPr>
          <p:cNvSpPr txBox="1"/>
          <p:nvPr/>
        </p:nvSpPr>
        <p:spPr>
          <a:xfrm>
            <a:off x="3046323" y="51912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BACF3EC-EC5F-4D38-62BA-F531AF686FD5}"/>
              </a:ext>
            </a:extLst>
          </p:cNvPr>
          <p:cNvSpPr txBox="1"/>
          <p:nvPr/>
        </p:nvSpPr>
        <p:spPr>
          <a:xfrm>
            <a:off x="3046323" y="541995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9CC74F09-0555-F5E5-B3EB-185096A3C2B9}"/>
              </a:ext>
            </a:extLst>
          </p:cNvPr>
          <p:cNvSpPr txBox="1"/>
          <p:nvPr/>
        </p:nvSpPr>
        <p:spPr>
          <a:xfrm>
            <a:off x="3046323" y="5648669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7093D5ED-51F3-9558-A1FB-204A177B4A5C}"/>
              </a:ext>
            </a:extLst>
          </p:cNvPr>
          <p:cNvSpPr txBox="1"/>
          <p:nvPr/>
        </p:nvSpPr>
        <p:spPr>
          <a:xfrm>
            <a:off x="6701994" y="3061516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1744CF28-A090-9C75-D526-FE5C9C71D20B}"/>
              </a:ext>
            </a:extLst>
          </p:cNvPr>
          <p:cNvSpPr txBox="1"/>
          <p:nvPr/>
        </p:nvSpPr>
        <p:spPr>
          <a:xfrm>
            <a:off x="6701994" y="3290235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6C7B3797-D3AE-DB5F-E359-D7E301689D56}"/>
              </a:ext>
            </a:extLst>
          </p:cNvPr>
          <p:cNvSpPr txBox="1"/>
          <p:nvPr/>
        </p:nvSpPr>
        <p:spPr>
          <a:xfrm>
            <a:off x="6701994" y="3518954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536" name="연결선: 꺾임 535">
            <a:extLst>
              <a:ext uri="{FF2B5EF4-FFF2-40B4-BE49-F238E27FC236}">
                <a16:creationId xmlns:a16="http://schemas.microsoft.com/office/drawing/2014/main" id="{E2F0C04F-2A52-7AF2-F5B1-97D565A2A206}"/>
              </a:ext>
            </a:extLst>
          </p:cNvPr>
          <p:cNvCxnSpPr>
            <a:cxnSpLocks/>
            <a:stCxn id="515" idx="3"/>
            <a:endCxn id="505" idx="1"/>
          </p:cNvCxnSpPr>
          <p:nvPr/>
        </p:nvCxnSpPr>
        <p:spPr>
          <a:xfrm flipH="1">
            <a:off x="3046323" y="3597094"/>
            <a:ext cx="8345656" cy="2164298"/>
          </a:xfrm>
          <a:prstGeom prst="bentConnector5">
            <a:avLst>
              <a:gd name="adj1" fmla="val -2739"/>
              <a:gd name="adj2" fmla="val 125647"/>
              <a:gd name="adj3" fmla="val 103294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9" name="직선 화살표 연결선 538">
            <a:extLst>
              <a:ext uri="{FF2B5EF4-FFF2-40B4-BE49-F238E27FC236}">
                <a16:creationId xmlns:a16="http://schemas.microsoft.com/office/drawing/2014/main" id="{5E768F57-5740-C373-6A3D-335B0669F108}"/>
              </a:ext>
            </a:extLst>
          </p:cNvPr>
          <p:cNvCxnSpPr>
            <a:cxnSpLocks/>
            <a:stCxn id="516" idx="3"/>
            <a:endCxn id="515" idx="1"/>
          </p:cNvCxnSpPr>
          <p:nvPr/>
        </p:nvCxnSpPr>
        <p:spPr>
          <a:xfrm flipV="1">
            <a:off x="10728117" y="3597094"/>
            <a:ext cx="261108" cy="3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4FF7F927-3650-1D70-D7EC-8C96DBADC11D}"/>
              </a:ext>
            </a:extLst>
          </p:cNvPr>
          <p:cNvSpPr txBox="1"/>
          <p:nvPr/>
        </p:nvSpPr>
        <p:spPr>
          <a:xfrm>
            <a:off x="4837381" y="5033553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B773D5E2-82E1-C6CF-688D-1CFB12843CDB}"/>
              </a:ext>
            </a:extLst>
          </p:cNvPr>
          <p:cNvSpPr txBox="1"/>
          <p:nvPr/>
        </p:nvSpPr>
        <p:spPr>
          <a:xfrm>
            <a:off x="4837381" y="5265127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AB470FCF-7B1F-0A2A-F75B-BE8FB5F8C75B}"/>
              </a:ext>
            </a:extLst>
          </p:cNvPr>
          <p:cNvSpPr txBox="1"/>
          <p:nvPr/>
        </p:nvSpPr>
        <p:spPr>
          <a:xfrm>
            <a:off x="3056716" y="3960884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E5FF2741-5353-9DB7-68FF-0DE2D436744B}"/>
              </a:ext>
            </a:extLst>
          </p:cNvPr>
          <p:cNvSpPr txBox="1"/>
          <p:nvPr/>
        </p:nvSpPr>
        <p:spPr>
          <a:xfrm>
            <a:off x="3056716" y="4192458"/>
            <a:ext cx="78925" cy="23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cxnSp>
        <p:nvCxnSpPr>
          <p:cNvPr id="574" name="직선 화살표 연결선 573">
            <a:extLst>
              <a:ext uri="{FF2B5EF4-FFF2-40B4-BE49-F238E27FC236}">
                <a16:creationId xmlns:a16="http://schemas.microsoft.com/office/drawing/2014/main" id="{B2B6ACEB-1FF1-C082-7F0B-B5C485E315E8}"/>
              </a:ext>
            </a:extLst>
          </p:cNvPr>
          <p:cNvCxnSpPr>
            <a:endCxn id="518" idx="1"/>
          </p:cNvCxnSpPr>
          <p:nvPr/>
        </p:nvCxnSpPr>
        <p:spPr>
          <a:xfrm flipV="1">
            <a:off x="5871103" y="2552384"/>
            <a:ext cx="2045907" cy="7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6F0567F5-2DFD-3536-D092-50DFB9B1D489}"/>
              </a:ext>
            </a:extLst>
          </p:cNvPr>
          <p:cNvCxnSpPr>
            <a:cxnSpLocks/>
            <a:endCxn id="516" idx="1"/>
          </p:cNvCxnSpPr>
          <p:nvPr/>
        </p:nvCxnSpPr>
        <p:spPr>
          <a:xfrm>
            <a:off x="9651557" y="3598854"/>
            <a:ext cx="213708" cy="1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2" name="TextBox 591">
            <a:extLst>
              <a:ext uri="{FF2B5EF4-FFF2-40B4-BE49-F238E27FC236}">
                <a16:creationId xmlns:a16="http://schemas.microsoft.com/office/drawing/2014/main" id="{3BA3A4D9-CFEF-363B-513C-EA524B147E72}"/>
              </a:ext>
            </a:extLst>
          </p:cNvPr>
          <p:cNvSpPr txBox="1"/>
          <p:nvPr/>
        </p:nvSpPr>
        <p:spPr>
          <a:xfrm>
            <a:off x="4167646" y="3445138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F93F0771-CEA6-BE1A-7BA2-2E9F3D45A217}"/>
              </a:ext>
            </a:extLst>
          </p:cNvPr>
          <p:cNvSpPr txBox="1"/>
          <p:nvPr/>
        </p:nvSpPr>
        <p:spPr>
          <a:xfrm>
            <a:off x="4181367" y="470839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y1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F6E171D1-A56A-1A9E-86E2-FB8A1CF85A74}"/>
              </a:ext>
            </a:extLst>
          </p:cNvPr>
          <p:cNvSpPr txBox="1"/>
          <p:nvPr/>
        </p:nvSpPr>
        <p:spPr>
          <a:xfrm>
            <a:off x="6031677" y="3973192"/>
            <a:ext cx="4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x2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046A8DA1-06A4-B3EA-9173-CAC2062FC264}"/>
              </a:ext>
            </a:extLst>
          </p:cNvPr>
          <p:cNvSpPr txBox="1"/>
          <p:nvPr/>
        </p:nvSpPr>
        <p:spPr>
          <a:xfrm>
            <a:off x="7895906" y="2292314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z2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264962F8-5187-6310-B3E6-F6696D1E3FA1}"/>
              </a:ext>
            </a:extLst>
          </p:cNvPr>
          <p:cNvSpPr txBox="1"/>
          <p:nvPr/>
        </p:nvSpPr>
        <p:spPr>
          <a:xfrm>
            <a:off x="8677473" y="4040870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z1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936673CF-3F34-FE31-CC97-BBE6B10047A6}"/>
              </a:ext>
            </a:extLst>
          </p:cNvPr>
          <p:cNvSpPr txBox="1"/>
          <p:nvPr/>
        </p:nvSpPr>
        <p:spPr>
          <a:xfrm>
            <a:off x="10968525" y="3385446"/>
            <a:ext cx="4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z3</a:t>
            </a:r>
          </a:p>
          <a:p>
            <a:pPr algn="ctr"/>
            <a:r>
              <a:rPr lang="en-US" altLang="ko-KR" sz="1200" b="1" dirty="0"/>
              <a:t>reg</a:t>
            </a:r>
            <a:endParaRPr lang="ko-KR" altLang="en-US" sz="1200" b="1" dirty="0"/>
          </a:p>
        </p:txBody>
      </p:sp>
      <p:cxnSp>
        <p:nvCxnSpPr>
          <p:cNvPr id="603" name="연결선: 꺾임 602">
            <a:extLst>
              <a:ext uri="{FF2B5EF4-FFF2-40B4-BE49-F238E27FC236}">
                <a16:creationId xmlns:a16="http://schemas.microsoft.com/office/drawing/2014/main" id="{10B5F808-DF51-A5B0-4B22-A6DFC197613F}"/>
              </a:ext>
            </a:extLst>
          </p:cNvPr>
          <p:cNvCxnSpPr>
            <a:cxnSpLocks/>
            <a:stCxn id="599" idx="3"/>
            <a:endCxn id="502" idx="1"/>
          </p:cNvCxnSpPr>
          <p:nvPr/>
        </p:nvCxnSpPr>
        <p:spPr>
          <a:xfrm flipH="1">
            <a:off x="3046323" y="4271703"/>
            <a:ext cx="6076404" cy="1032251"/>
          </a:xfrm>
          <a:prstGeom prst="bentConnector5">
            <a:avLst>
              <a:gd name="adj1" fmla="val -981"/>
              <a:gd name="adj2" fmla="val 170301"/>
              <a:gd name="adj3" fmla="val 1025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1" name="TextBox 610">
            <a:extLst>
              <a:ext uri="{FF2B5EF4-FFF2-40B4-BE49-F238E27FC236}">
                <a16:creationId xmlns:a16="http://schemas.microsoft.com/office/drawing/2014/main" id="{870587CA-6759-C3CB-2F55-600009DA3735}"/>
              </a:ext>
            </a:extLst>
          </p:cNvPr>
          <p:cNvSpPr txBox="1"/>
          <p:nvPr/>
        </p:nvSpPr>
        <p:spPr>
          <a:xfrm>
            <a:off x="9825520" y="3453306"/>
            <a:ext cx="952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modulator</a:t>
            </a:r>
            <a:endParaRPr lang="ko-KR" altLang="en-US" sz="1200" b="1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E5C5E424-1507-9396-0931-C00983EF619F}"/>
              </a:ext>
            </a:extLst>
          </p:cNvPr>
          <p:cNvSpPr txBox="1"/>
          <p:nvPr/>
        </p:nvSpPr>
        <p:spPr>
          <a:xfrm>
            <a:off x="5053008" y="2770754"/>
            <a:ext cx="949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concatenator</a:t>
            </a:r>
            <a:endParaRPr lang="ko-KR" altLang="en-US" sz="800" b="1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C136A11D-4B14-B39B-4DDF-DEF519F9FA83}"/>
              </a:ext>
            </a:extLst>
          </p:cNvPr>
          <p:cNvSpPr txBox="1"/>
          <p:nvPr/>
        </p:nvSpPr>
        <p:spPr>
          <a:xfrm>
            <a:off x="7708788" y="4519678"/>
            <a:ext cx="59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ALU</a:t>
            </a:r>
            <a:endParaRPr lang="ko-KR" altLang="en-US" sz="1200" b="1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7F3B85C1-AF70-D50F-3A15-8278CD8556D7}"/>
              </a:ext>
            </a:extLst>
          </p:cNvPr>
          <p:cNvSpPr txBox="1"/>
          <p:nvPr/>
        </p:nvSpPr>
        <p:spPr>
          <a:xfrm>
            <a:off x="5146562" y="4522370"/>
            <a:ext cx="856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Multiplier</a:t>
            </a:r>
            <a:endParaRPr lang="ko-KR" altLang="en-US" sz="1100" b="1" dirty="0"/>
          </a:p>
        </p:txBody>
      </p:sp>
      <p:cxnSp>
        <p:nvCxnSpPr>
          <p:cNvPr id="631" name="연결선: 꺾임 630">
            <a:extLst>
              <a:ext uri="{FF2B5EF4-FFF2-40B4-BE49-F238E27FC236}">
                <a16:creationId xmlns:a16="http://schemas.microsoft.com/office/drawing/2014/main" id="{8C825262-C7C8-36BF-3B02-C5B3C9788BF7}"/>
              </a:ext>
            </a:extLst>
          </p:cNvPr>
          <p:cNvCxnSpPr>
            <a:cxnSpLocks/>
            <a:stCxn id="598" idx="3"/>
            <a:endCxn id="503" idx="1"/>
          </p:cNvCxnSpPr>
          <p:nvPr/>
        </p:nvCxnSpPr>
        <p:spPr>
          <a:xfrm flipH="1">
            <a:off x="3046323" y="2523147"/>
            <a:ext cx="5294837" cy="3009527"/>
          </a:xfrm>
          <a:prstGeom prst="bentConnector5">
            <a:avLst>
              <a:gd name="adj1" fmla="val -64601"/>
              <a:gd name="adj2" fmla="val 121316"/>
              <a:gd name="adj3" fmla="val 104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연결선: 꺾임 638">
            <a:extLst>
              <a:ext uri="{FF2B5EF4-FFF2-40B4-BE49-F238E27FC236}">
                <a16:creationId xmlns:a16="http://schemas.microsoft.com/office/drawing/2014/main" id="{EC2F2803-BD4C-83BF-7072-2C935E00D824}"/>
              </a:ext>
            </a:extLst>
          </p:cNvPr>
          <p:cNvCxnSpPr>
            <a:cxnSpLocks/>
          </p:cNvCxnSpPr>
          <p:nvPr/>
        </p:nvCxnSpPr>
        <p:spPr>
          <a:xfrm>
            <a:off x="2606078" y="3416424"/>
            <a:ext cx="878501" cy="219268"/>
          </a:xfrm>
          <a:prstGeom prst="bentConnector3">
            <a:avLst>
              <a:gd name="adj1" fmla="val 681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연결선: 꺾임 639">
            <a:extLst>
              <a:ext uri="{FF2B5EF4-FFF2-40B4-BE49-F238E27FC236}">
                <a16:creationId xmlns:a16="http://schemas.microsoft.com/office/drawing/2014/main" id="{5E693D3E-2B64-1F3A-B107-75EA1A4C8C67}"/>
              </a:ext>
            </a:extLst>
          </p:cNvPr>
          <p:cNvCxnSpPr>
            <a:cxnSpLocks/>
          </p:cNvCxnSpPr>
          <p:nvPr/>
        </p:nvCxnSpPr>
        <p:spPr>
          <a:xfrm>
            <a:off x="2610156" y="3527497"/>
            <a:ext cx="862342" cy="2169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연결선: 꺾임 645">
            <a:extLst>
              <a:ext uri="{FF2B5EF4-FFF2-40B4-BE49-F238E27FC236}">
                <a16:creationId xmlns:a16="http://schemas.microsoft.com/office/drawing/2014/main" id="{94CB349C-14D7-5A2E-67D1-6B2CAA346795}"/>
              </a:ext>
            </a:extLst>
          </p:cNvPr>
          <p:cNvCxnSpPr>
            <a:cxnSpLocks/>
            <a:stCxn id="644" idx="0"/>
            <a:endCxn id="564" idx="1"/>
          </p:cNvCxnSpPr>
          <p:nvPr/>
        </p:nvCxnSpPr>
        <p:spPr>
          <a:xfrm rot="16200000" flipH="1">
            <a:off x="2727597" y="3750725"/>
            <a:ext cx="532599" cy="125640"/>
          </a:xfrm>
          <a:prstGeom prst="bentConnector2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꺾임 658">
            <a:extLst>
              <a:ext uri="{FF2B5EF4-FFF2-40B4-BE49-F238E27FC236}">
                <a16:creationId xmlns:a16="http://schemas.microsoft.com/office/drawing/2014/main" id="{110F8122-9C30-B138-E6FC-F8B2CB7F54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06078" y="1356639"/>
            <a:ext cx="6591414" cy="1993907"/>
          </a:xfrm>
          <a:prstGeom prst="bentConnector3">
            <a:avLst>
              <a:gd name="adj1" fmla="val 245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직선 연결선 670">
            <a:extLst>
              <a:ext uri="{FF2B5EF4-FFF2-40B4-BE49-F238E27FC236}">
                <a16:creationId xmlns:a16="http://schemas.microsoft.com/office/drawing/2014/main" id="{69E39C93-71E9-3546-6916-389F6CFA2554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548869" y="1682313"/>
            <a:ext cx="1953" cy="2551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연결선: 꺾임 675">
            <a:extLst>
              <a:ext uri="{FF2B5EF4-FFF2-40B4-BE49-F238E27FC236}">
                <a16:creationId xmlns:a16="http://schemas.microsoft.com/office/drawing/2014/main" id="{DE91B05A-FED6-7193-229D-10245D0CDC6D}"/>
              </a:ext>
            </a:extLst>
          </p:cNvPr>
          <p:cNvCxnSpPr>
            <a:cxnSpLocks/>
            <a:endCxn id="528" idx="1"/>
          </p:cNvCxnSpPr>
          <p:nvPr/>
        </p:nvCxnSpPr>
        <p:spPr>
          <a:xfrm>
            <a:off x="533629" y="1689045"/>
            <a:ext cx="6168365" cy="1485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3" name="TextBox 692">
            <a:extLst>
              <a:ext uri="{FF2B5EF4-FFF2-40B4-BE49-F238E27FC236}">
                <a16:creationId xmlns:a16="http://schemas.microsoft.com/office/drawing/2014/main" id="{E99F09A8-B240-D25F-31DD-0DB35099CEE0}"/>
              </a:ext>
            </a:extLst>
          </p:cNvPr>
          <p:cNvSpPr txBox="1"/>
          <p:nvPr/>
        </p:nvSpPr>
        <p:spPr>
          <a:xfrm>
            <a:off x="6666544" y="472650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49555200-2E13-0498-D52A-50717D30B3A6}"/>
              </a:ext>
            </a:extLst>
          </p:cNvPr>
          <p:cNvSpPr txBox="1"/>
          <p:nvPr/>
        </p:nvSpPr>
        <p:spPr>
          <a:xfrm>
            <a:off x="6666544" y="4973507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D1D8B99D-12B2-9DBE-1E71-126C06879E60}"/>
              </a:ext>
            </a:extLst>
          </p:cNvPr>
          <p:cNvSpPr txBox="1"/>
          <p:nvPr/>
        </p:nvSpPr>
        <p:spPr>
          <a:xfrm>
            <a:off x="6672666" y="523426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cxnSp>
        <p:nvCxnSpPr>
          <p:cNvPr id="722" name="연결선: 꺾임 721">
            <a:extLst>
              <a:ext uri="{FF2B5EF4-FFF2-40B4-BE49-F238E27FC236}">
                <a16:creationId xmlns:a16="http://schemas.microsoft.com/office/drawing/2014/main" id="{2D7B4785-3318-3A1F-80FF-6310B5C4D2D6}"/>
              </a:ext>
            </a:extLst>
          </p:cNvPr>
          <p:cNvCxnSpPr>
            <a:stCxn id="519" idx="2"/>
          </p:cNvCxnSpPr>
          <p:nvPr/>
        </p:nvCxnSpPr>
        <p:spPr>
          <a:xfrm flipV="1">
            <a:off x="5078978" y="4783980"/>
            <a:ext cx="147408" cy="492333"/>
          </a:xfrm>
          <a:prstGeom prst="bentConnector4">
            <a:avLst>
              <a:gd name="adj1" fmla="val 26880"/>
              <a:gd name="adj2" fmla="val 994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0" name="직선 화살표 연결선 729">
            <a:extLst>
              <a:ext uri="{FF2B5EF4-FFF2-40B4-BE49-F238E27FC236}">
                <a16:creationId xmlns:a16="http://schemas.microsoft.com/office/drawing/2014/main" id="{682DFC9C-92C1-E360-0C03-7AA8903D31EE}"/>
              </a:ext>
            </a:extLst>
          </p:cNvPr>
          <p:cNvCxnSpPr>
            <a:cxnSpLocks/>
          </p:cNvCxnSpPr>
          <p:nvPr/>
        </p:nvCxnSpPr>
        <p:spPr>
          <a:xfrm>
            <a:off x="4013104" y="3675971"/>
            <a:ext cx="168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화살표 연결선 735">
            <a:extLst>
              <a:ext uri="{FF2B5EF4-FFF2-40B4-BE49-F238E27FC236}">
                <a16:creationId xmlns:a16="http://schemas.microsoft.com/office/drawing/2014/main" id="{1CB4F8F0-913D-2E04-CE84-8FF7D76E3A38}"/>
              </a:ext>
            </a:extLst>
          </p:cNvPr>
          <p:cNvCxnSpPr>
            <a:endCxn id="511" idx="1"/>
          </p:cNvCxnSpPr>
          <p:nvPr/>
        </p:nvCxnSpPr>
        <p:spPr>
          <a:xfrm>
            <a:off x="4013104" y="4939226"/>
            <a:ext cx="1682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타원 739">
            <a:extLst>
              <a:ext uri="{FF2B5EF4-FFF2-40B4-BE49-F238E27FC236}">
                <a16:creationId xmlns:a16="http://schemas.microsoft.com/office/drawing/2014/main" id="{DEFB75E6-354E-EC10-F8B5-A347D583F0CF}"/>
              </a:ext>
            </a:extLst>
          </p:cNvPr>
          <p:cNvSpPr/>
          <p:nvPr/>
        </p:nvSpPr>
        <p:spPr>
          <a:xfrm flipV="1">
            <a:off x="4689840" y="50783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2" name="직선 연결선 741">
            <a:extLst>
              <a:ext uri="{FF2B5EF4-FFF2-40B4-BE49-F238E27FC236}">
                <a16:creationId xmlns:a16="http://schemas.microsoft.com/office/drawing/2014/main" id="{DFFEE79E-1F07-707B-AA39-91F95615555B}"/>
              </a:ext>
            </a:extLst>
          </p:cNvPr>
          <p:cNvCxnSpPr>
            <a:cxnSpLocks/>
            <a:stCxn id="740" idx="0"/>
          </p:cNvCxnSpPr>
          <p:nvPr/>
        </p:nvCxnSpPr>
        <p:spPr>
          <a:xfrm>
            <a:off x="4709540" y="5122722"/>
            <a:ext cx="0" cy="57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연결선: 꺾임 744">
            <a:extLst>
              <a:ext uri="{FF2B5EF4-FFF2-40B4-BE49-F238E27FC236}">
                <a16:creationId xmlns:a16="http://schemas.microsoft.com/office/drawing/2014/main" id="{F1CAB07A-2668-5207-EFA3-62F0F7D98F18}"/>
              </a:ext>
            </a:extLst>
          </p:cNvPr>
          <p:cNvCxnSpPr>
            <a:cxnSpLocks/>
            <a:endCxn id="694" idx="1"/>
          </p:cNvCxnSpPr>
          <p:nvPr/>
        </p:nvCxnSpPr>
        <p:spPr>
          <a:xfrm flipV="1">
            <a:off x="4711062" y="5086230"/>
            <a:ext cx="1955482" cy="6137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직선 화살표 연결선 747">
            <a:extLst>
              <a:ext uri="{FF2B5EF4-FFF2-40B4-BE49-F238E27FC236}">
                <a16:creationId xmlns:a16="http://schemas.microsoft.com/office/drawing/2014/main" id="{0CE73DE7-AD0F-5439-3FC2-E690AE9FBF8B}"/>
              </a:ext>
            </a:extLst>
          </p:cNvPr>
          <p:cNvCxnSpPr>
            <a:cxnSpLocks/>
            <a:endCxn id="693" idx="1"/>
          </p:cNvCxnSpPr>
          <p:nvPr/>
        </p:nvCxnSpPr>
        <p:spPr>
          <a:xfrm>
            <a:off x="6409882" y="4839223"/>
            <a:ext cx="256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>
            <a:extLst>
              <a:ext uri="{FF2B5EF4-FFF2-40B4-BE49-F238E27FC236}">
                <a16:creationId xmlns:a16="http://schemas.microsoft.com/office/drawing/2014/main" id="{128C9056-6637-1C59-7235-25752785FDAD}"/>
              </a:ext>
            </a:extLst>
          </p:cNvPr>
          <p:cNvCxnSpPr>
            <a:cxnSpLocks/>
          </p:cNvCxnSpPr>
          <p:nvPr/>
        </p:nvCxnSpPr>
        <p:spPr>
          <a:xfrm>
            <a:off x="2615059" y="3741168"/>
            <a:ext cx="10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8" name="직선 연결선 757">
            <a:extLst>
              <a:ext uri="{FF2B5EF4-FFF2-40B4-BE49-F238E27FC236}">
                <a16:creationId xmlns:a16="http://schemas.microsoft.com/office/drawing/2014/main" id="{033987BE-8A08-9F23-0F61-562632B2D117}"/>
              </a:ext>
            </a:extLst>
          </p:cNvPr>
          <p:cNvCxnSpPr>
            <a:cxnSpLocks/>
          </p:cNvCxnSpPr>
          <p:nvPr/>
        </p:nvCxnSpPr>
        <p:spPr>
          <a:xfrm>
            <a:off x="2712720" y="3741168"/>
            <a:ext cx="0" cy="270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0" name="연결선: 꺾임 759">
            <a:extLst>
              <a:ext uri="{FF2B5EF4-FFF2-40B4-BE49-F238E27FC236}">
                <a16:creationId xmlns:a16="http://schemas.microsoft.com/office/drawing/2014/main" id="{16A45E37-F4E5-6F23-9641-1E51C3AF9350}"/>
              </a:ext>
            </a:extLst>
          </p:cNvPr>
          <p:cNvCxnSpPr>
            <a:endCxn id="696" idx="1"/>
          </p:cNvCxnSpPr>
          <p:nvPr/>
        </p:nvCxnSpPr>
        <p:spPr>
          <a:xfrm flipV="1">
            <a:off x="2712720" y="5365067"/>
            <a:ext cx="3959946" cy="1085182"/>
          </a:xfrm>
          <a:prstGeom prst="bentConnector3">
            <a:avLst>
              <a:gd name="adj1" fmla="val 97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7831CFB4-D6D7-C3EB-31C4-D7BB51F330BF}"/>
              </a:ext>
            </a:extLst>
          </p:cNvPr>
          <p:cNvCxnSpPr>
            <a:cxnSpLocks/>
          </p:cNvCxnSpPr>
          <p:nvPr/>
        </p:nvCxnSpPr>
        <p:spPr>
          <a:xfrm>
            <a:off x="2615059" y="3623500"/>
            <a:ext cx="22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연결선: 꺾임 769">
            <a:extLst>
              <a:ext uri="{FF2B5EF4-FFF2-40B4-BE49-F238E27FC236}">
                <a16:creationId xmlns:a16="http://schemas.microsoft.com/office/drawing/2014/main" id="{50E8A6F7-79B7-1150-B849-908DF62BE1BD}"/>
              </a:ext>
            </a:extLst>
          </p:cNvPr>
          <p:cNvCxnSpPr>
            <a:endCxn id="565" idx="1"/>
          </p:cNvCxnSpPr>
          <p:nvPr/>
        </p:nvCxnSpPr>
        <p:spPr>
          <a:xfrm rot="16200000" flipH="1">
            <a:off x="2606164" y="3860866"/>
            <a:ext cx="687919" cy="213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1" name="타원 770">
            <a:extLst>
              <a:ext uri="{FF2B5EF4-FFF2-40B4-BE49-F238E27FC236}">
                <a16:creationId xmlns:a16="http://schemas.microsoft.com/office/drawing/2014/main" id="{CD3CC69A-D07D-0A00-3D07-1F9EAD2D865E}"/>
              </a:ext>
            </a:extLst>
          </p:cNvPr>
          <p:cNvSpPr/>
          <p:nvPr/>
        </p:nvSpPr>
        <p:spPr>
          <a:xfrm flipV="1">
            <a:off x="4884757" y="3383913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3" name="연결선: 꺾임 772">
            <a:extLst>
              <a:ext uri="{FF2B5EF4-FFF2-40B4-BE49-F238E27FC236}">
                <a16:creationId xmlns:a16="http://schemas.microsoft.com/office/drawing/2014/main" id="{EE54897B-F0A7-9510-6267-432A8AEF3E0C}"/>
              </a:ext>
            </a:extLst>
          </p:cNvPr>
          <p:cNvCxnSpPr>
            <a:stCxn id="771" idx="6"/>
            <a:endCxn id="529" idx="1"/>
          </p:cNvCxnSpPr>
          <p:nvPr/>
        </p:nvCxnSpPr>
        <p:spPr>
          <a:xfrm flipV="1">
            <a:off x="4924156" y="3402958"/>
            <a:ext cx="1777838" cy="31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연결선: 꺾임 774">
            <a:extLst>
              <a:ext uri="{FF2B5EF4-FFF2-40B4-BE49-F238E27FC236}">
                <a16:creationId xmlns:a16="http://schemas.microsoft.com/office/drawing/2014/main" id="{B16A89FB-D008-20C9-C24D-7A2F2D6868F9}"/>
              </a:ext>
            </a:extLst>
          </p:cNvPr>
          <p:cNvCxnSpPr>
            <a:cxnSpLocks/>
            <a:stCxn id="597" idx="3"/>
            <a:endCxn id="532" idx="1"/>
          </p:cNvCxnSpPr>
          <p:nvPr/>
        </p:nvCxnSpPr>
        <p:spPr>
          <a:xfrm flipV="1">
            <a:off x="6494168" y="3631677"/>
            <a:ext cx="207826" cy="572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연결선: 꺾임 785">
            <a:extLst>
              <a:ext uri="{FF2B5EF4-FFF2-40B4-BE49-F238E27FC236}">
                <a16:creationId xmlns:a16="http://schemas.microsoft.com/office/drawing/2014/main" id="{B9DB75CF-FBB6-52CB-117E-ECA4671DF9E0}"/>
              </a:ext>
            </a:extLst>
          </p:cNvPr>
          <p:cNvCxnSpPr>
            <a:cxnSpLocks/>
            <a:stCxn id="520" idx="2"/>
          </p:cNvCxnSpPr>
          <p:nvPr/>
        </p:nvCxnSpPr>
        <p:spPr>
          <a:xfrm>
            <a:off x="6942833" y="3415429"/>
            <a:ext cx="661910" cy="48254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연결선: 꺾임 787">
            <a:extLst>
              <a:ext uri="{FF2B5EF4-FFF2-40B4-BE49-F238E27FC236}">
                <a16:creationId xmlns:a16="http://schemas.microsoft.com/office/drawing/2014/main" id="{E4E6DE4F-036C-18DC-9106-4D8585E403F4}"/>
              </a:ext>
            </a:extLst>
          </p:cNvPr>
          <p:cNvCxnSpPr>
            <a:stCxn id="521" idx="2"/>
          </p:cNvCxnSpPr>
          <p:nvPr/>
        </p:nvCxnSpPr>
        <p:spPr>
          <a:xfrm flipV="1">
            <a:off x="6908867" y="4796677"/>
            <a:ext cx="716162" cy="3176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2E741487-CFB2-B22B-00F1-80D60DE46C12}"/>
              </a:ext>
            </a:extLst>
          </p:cNvPr>
          <p:cNvSpPr/>
          <p:nvPr/>
        </p:nvSpPr>
        <p:spPr>
          <a:xfrm flipV="1">
            <a:off x="4889702" y="2102718"/>
            <a:ext cx="39399" cy="443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>
            <a:extLst>
              <a:ext uri="{FF2B5EF4-FFF2-40B4-BE49-F238E27FC236}">
                <a16:creationId xmlns:a16="http://schemas.microsoft.com/office/drawing/2014/main" id="{13B47127-29A6-D567-0C39-89F3D63B3962}"/>
              </a:ext>
            </a:extLst>
          </p:cNvPr>
          <p:cNvCxnSpPr>
            <a:cxnSpLocks/>
          </p:cNvCxnSpPr>
          <p:nvPr/>
        </p:nvCxnSpPr>
        <p:spPr>
          <a:xfrm flipV="1">
            <a:off x="4900166" y="1796823"/>
            <a:ext cx="0" cy="3058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6" name="연결선: 꺾임 815">
            <a:extLst>
              <a:ext uri="{FF2B5EF4-FFF2-40B4-BE49-F238E27FC236}">
                <a16:creationId xmlns:a16="http://schemas.microsoft.com/office/drawing/2014/main" id="{CFA67806-1E5C-B51A-B2AB-17B41EAA82B0}"/>
              </a:ext>
            </a:extLst>
          </p:cNvPr>
          <p:cNvCxnSpPr>
            <a:cxnSpLocks/>
            <a:endCxn id="581" idx="1"/>
          </p:cNvCxnSpPr>
          <p:nvPr/>
        </p:nvCxnSpPr>
        <p:spPr>
          <a:xfrm>
            <a:off x="4898683" y="1799256"/>
            <a:ext cx="4515012" cy="1554279"/>
          </a:xfrm>
          <a:prstGeom prst="bentConnector3">
            <a:avLst>
              <a:gd name="adj1" fmla="val 923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타원 820">
            <a:extLst>
              <a:ext uri="{FF2B5EF4-FFF2-40B4-BE49-F238E27FC236}">
                <a16:creationId xmlns:a16="http://schemas.microsoft.com/office/drawing/2014/main" id="{BC0E9252-2BBE-DD64-6124-2FB8C07805A9}"/>
              </a:ext>
            </a:extLst>
          </p:cNvPr>
          <p:cNvSpPr/>
          <p:nvPr/>
        </p:nvSpPr>
        <p:spPr>
          <a:xfrm flipV="1">
            <a:off x="6579365" y="4174116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3" name="직선 연결선 822">
            <a:extLst>
              <a:ext uri="{FF2B5EF4-FFF2-40B4-BE49-F238E27FC236}">
                <a16:creationId xmlns:a16="http://schemas.microsoft.com/office/drawing/2014/main" id="{E4A57915-AA9F-E48A-5FAF-B43BAC5CD1C1}"/>
              </a:ext>
            </a:extLst>
          </p:cNvPr>
          <p:cNvCxnSpPr>
            <a:stCxn id="821" idx="6"/>
          </p:cNvCxnSpPr>
          <p:nvPr/>
        </p:nvCxnSpPr>
        <p:spPr>
          <a:xfrm flipV="1">
            <a:off x="6618764" y="4192458"/>
            <a:ext cx="469058" cy="3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직선 연결선 824">
            <a:extLst>
              <a:ext uri="{FF2B5EF4-FFF2-40B4-BE49-F238E27FC236}">
                <a16:creationId xmlns:a16="http://schemas.microsoft.com/office/drawing/2014/main" id="{2119F2DD-50F2-193E-1434-A2B20D93E62E}"/>
              </a:ext>
            </a:extLst>
          </p:cNvPr>
          <p:cNvCxnSpPr/>
          <p:nvPr/>
        </p:nvCxnSpPr>
        <p:spPr>
          <a:xfrm flipV="1">
            <a:off x="7087822" y="3219656"/>
            <a:ext cx="0" cy="967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연결선: 꺾임 826">
            <a:extLst>
              <a:ext uri="{FF2B5EF4-FFF2-40B4-BE49-F238E27FC236}">
                <a16:creationId xmlns:a16="http://schemas.microsoft.com/office/drawing/2014/main" id="{C10CD06E-E0C9-7831-547C-FDE067305226}"/>
              </a:ext>
            </a:extLst>
          </p:cNvPr>
          <p:cNvCxnSpPr>
            <a:cxnSpLocks/>
            <a:endCxn id="582" idx="1"/>
          </p:cNvCxnSpPr>
          <p:nvPr/>
        </p:nvCxnSpPr>
        <p:spPr>
          <a:xfrm>
            <a:off x="7087822" y="3217068"/>
            <a:ext cx="2325873" cy="365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0" name="연결선: 꺾임 829">
            <a:extLst>
              <a:ext uri="{FF2B5EF4-FFF2-40B4-BE49-F238E27FC236}">
                <a16:creationId xmlns:a16="http://schemas.microsoft.com/office/drawing/2014/main" id="{3A528A44-613A-BB7D-0441-84863879C3E2}"/>
              </a:ext>
            </a:extLst>
          </p:cNvPr>
          <p:cNvCxnSpPr>
            <a:cxnSpLocks/>
            <a:stCxn id="510" idx="2"/>
            <a:endCxn id="501" idx="1"/>
          </p:cNvCxnSpPr>
          <p:nvPr/>
        </p:nvCxnSpPr>
        <p:spPr>
          <a:xfrm flipV="1">
            <a:off x="3287921" y="4385166"/>
            <a:ext cx="186719" cy="1021182"/>
          </a:xfrm>
          <a:prstGeom prst="bentConnector5">
            <a:avLst>
              <a:gd name="adj1" fmla="val 30944"/>
              <a:gd name="adj2" fmla="val 36216"/>
              <a:gd name="adj3" fmla="val 31386"/>
            </a:avLst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직선 연결선 839">
            <a:extLst>
              <a:ext uri="{FF2B5EF4-FFF2-40B4-BE49-F238E27FC236}">
                <a16:creationId xmlns:a16="http://schemas.microsoft.com/office/drawing/2014/main" id="{2B6D6124-CEAC-39C6-33B8-FAE6A5448C37}"/>
              </a:ext>
            </a:extLst>
          </p:cNvPr>
          <p:cNvCxnSpPr>
            <a:cxnSpLocks/>
          </p:cNvCxnSpPr>
          <p:nvPr/>
        </p:nvCxnSpPr>
        <p:spPr>
          <a:xfrm flipH="1" flipV="1">
            <a:off x="8435733" y="2021561"/>
            <a:ext cx="13396" cy="223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8" name="연결선: 꺾임 847">
            <a:extLst>
              <a:ext uri="{FF2B5EF4-FFF2-40B4-BE49-F238E27FC236}">
                <a16:creationId xmlns:a16="http://schemas.microsoft.com/office/drawing/2014/main" id="{526B496A-1846-740B-C4CE-AC461F72706A}"/>
              </a:ext>
            </a:extLst>
          </p:cNvPr>
          <p:cNvCxnSpPr>
            <a:cxnSpLocks/>
          </p:cNvCxnSpPr>
          <p:nvPr/>
        </p:nvCxnSpPr>
        <p:spPr>
          <a:xfrm flipV="1">
            <a:off x="8433784" y="1585844"/>
            <a:ext cx="763710" cy="439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67087E-0E81-438E-ECC5-3E4FCF59E3A3}"/>
              </a:ext>
            </a:extLst>
          </p:cNvPr>
          <p:cNvCxnSpPr>
            <a:cxnSpLocks/>
            <a:stCxn id="496" idx="2"/>
          </p:cNvCxnSpPr>
          <p:nvPr/>
        </p:nvCxnSpPr>
        <p:spPr>
          <a:xfrm>
            <a:off x="330613" y="4723230"/>
            <a:ext cx="0" cy="224907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D120F36-D9E6-3B7E-D507-AC1FF2C64007}"/>
              </a:ext>
            </a:extLst>
          </p:cNvPr>
          <p:cNvCxnSpPr>
            <a:cxnSpLocks/>
          </p:cNvCxnSpPr>
          <p:nvPr/>
        </p:nvCxnSpPr>
        <p:spPr>
          <a:xfrm flipH="1">
            <a:off x="744888" y="4662552"/>
            <a:ext cx="15874" cy="21954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3208BD-3348-13CC-04A7-021256638C28}"/>
              </a:ext>
            </a:extLst>
          </p:cNvPr>
          <p:cNvCxnSpPr>
            <a:cxnSpLocks/>
          </p:cNvCxnSpPr>
          <p:nvPr/>
        </p:nvCxnSpPr>
        <p:spPr>
          <a:xfrm>
            <a:off x="2274823" y="4143187"/>
            <a:ext cx="0" cy="271481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0A138E71-BD57-CFB8-A106-E08E38B8F592}"/>
              </a:ext>
            </a:extLst>
          </p:cNvPr>
          <p:cNvSpPr/>
          <p:nvPr/>
        </p:nvSpPr>
        <p:spPr>
          <a:xfrm>
            <a:off x="2134695" y="4668870"/>
            <a:ext cx="493204" cy="809884"/>
          </a:xfrm>
          <a:prstGeom prst="rect">
            <a:avLst/>
          </a:prstGeom>
          <a:solidFill>
            <a:srgbClr val="EBEB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4FD3B358-5D4F-D46B-A599-D47ED99BF3BB}"/>
              </a:ext>
            </a:extLst>
          </p:cNvPr>
          <p:cNvSpPr txBox="1"/>
          <p:nvPr/>
        </p:nvSpPr>
        <p:spPr>
          <a:xfrm>
            <a:off x="2120625" y="4870340"/>
            <a:ext cx="4842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Data</a:t>
            </a:r>
          </a:p>
          <a:p>
            <a:pPr algn="ctr"/>
            <a:r>
              <a:rPr lang="en-US" altLang="ko-KR" sz="1050" b="1" dirty="0"/>
              <a:t>reg</a:t>
            </a:r>
            <a:endParaRPr lang="ko-KR" altLang="en-US" sz="1050" b="1" dirty="0"/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DD90B49C-5656-76F7-B6E0-4A73B87AFF44}"/>
              </a:ext>
            </a:extLst>
          </p:cNvPr>
          <p:cNvCxnSpPr>
            <a:cxnSpLocks/>
            <a:stCxn id="508" idx="1"/>
          </p:cNvCxnSpPr>
          <p:nvPr/>
        </p:nvCxnSpPr>
        <p:spPr>
          <a:xfrm rot="5400000">
            <a:off x="1706899" y="5520737"/>
            <a:ext cx="2579738" cy="361495"/>
          </a:xfrm>
          <a:prstGeom prst="bentConnector3">
            <a:avLst>
              <a:gd name="adj1" fmla="val 1529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5A0AA868-20D2-A5D9-3EDE-6D228BEE63CF}"/>
              </a:ext>
            </a:extLst>
          </p:cNvPr>
          <p:cNvCxnSpPr>
            <a:cxnSpLocks/>
            <a:stCxn id="501" idx="2"/>
          </p:cNvCxnSpPr>
          <p:nvPr/>
        </p:nvCxnSpPr>
        <p:spPr>
          <a:xfrm>
            <a:off x="3743872" y="5293824"/>
            <a:ext cx="0" cy="16499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E7364441-EBC3-C097-1035-33032FD5F0A8}"/>
              </a:ext>
            </a:extLst>
          </p:cNvPr>
          <p:cNvCxnSpPr>
            <a:cxnSpLocks/>
            <a:stCxn id="519" idx="1"/>
          </p:cNvCxnSpPr>
          <p:nvPr/>
        </p:nvCxnSpPr>
        <p:spPr>
          <a:xfrm>
            <a:off x="4958180" y="5536524"/>
            <a:ext cx="0" cy="14658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직선 연결선 496">
            <a:extLst>
              <a:ext uri="{FF2B5EF4-FFF2-40B4-BE49-F238E27FC236}">
                <a16:creationId xmlns:a16="http://schemas.microsoft.com/office/drawing/2014/main" id="{D44520CC-766C-2698-130D-348FFA2F1BD3}"/>
              </a:ext>
            </a:extLst>
          </p:cNvPr>
          <p:cNvCxnSpPr>
            <a:cxnSpLocks/>
          </p:cNvCxnSpPr>
          <p:nvPr/>
        </p:nvCxnSpPr>
        <p:spPr>
          <a:xfrm>
            <a:off x="6801601" y="5429196"/>
            <a:ext cx="0" cy="165807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꺾임 512">
            <a:extLst>
              <a:ext uri="{FF2B5EF4-FFF2-40B4-BE49-F238E27FC236}">
                <a16:creationId xmlns:a16="http://schemas.microsoft.com/office/drawing/2014/main" id="{84E5F68F-8DE4-774D-4B4D-4041D1BF01A1}"/>
              </a:ext>
            </a:extLst>
          </p:cNvPr>
          <p:cNvCxnSpPr>
            <a:cxnSpLocks/>
            <a:stCxn id="520" idx="1"/>
          </p:cNvCxnSpPr>
          <p:nvPr/>
        </p:nvCxnSpPr>
        <p:spPr>
          <a:xfrm rot="16200000" flipH="1">
            <a:off x="5227645" y="5335807"/>
            <a:ext cx="3346234" cy="156697"/>
          </a:xfrm>
          <a:prstGeom prst="bentConnector3">
            <a:avLst>
              <a:gd name="adj1" fmla="val 7303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직선 연결선 537">
            <a:extLst>
              <a:ext uri="{FF2B5EF4-FFF2-40B4-BE49-F238E27FC236}">
                <a16:creationId xmlns:a16="http://schemas.microsoft.com/office/drawing/2014/main" id="{6297786D-26A9-E271-35FF-180B88DB49E1}"/>
              </a:ext>
            </a:extLst>
          </p:cNvPr>
          <p:cNvCxnSpPr>
            <a:cxnSpLocks/>
          </p:cNvCxnSpPr>
          <p:nvPr/>
        </p:nvCxnSpPr>
        <p:spPr>
          <a:xfrm>
            <a:off x="7955915" y="4917822"/>
            <a:ext cx="0" cy="214020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5BE05988-F514-4DDA-280F-2C1D15F6169E}"/>
              </a:ext>
            </a:extLst>
          </p:cNvPr>
          <p:cNvCxnSpPr>
            <a:cxnSpLocks/>
          </p:cNvCxnSpPr>
          <p:nvPr/>
        </p:nvCxnSpPr>
        <p:spPr>
          <a:xfrm>
            <a:off x="9525430" y="3853249"/>
            <a:ext cx="10943" cy="33476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09E7AA58-2304-CB06-E7A2-5F108327EB61}"/>
              </a:ext>
            </a:extLst>
          </p:cNvPr>
          <p:cNvCxnSpPr>
            <a:cxnSpLocks/>
          </p:cNvCxnSpPr>
          <p:nvPr/>
        </p:nvCxnSpPr>
        <p:spPr>
          <a:xfrm rot="5400000">
            <a:off x="6581687" y="4407145"/>
            <a:ext cx="5371047" cy="10216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1" name="타원 570">
            <a:extLst>
              <a:ext uri="{FF2B5EF4-FFF2-40B4-BE49-F238E27FC236}">
                <a16:creationId xmlns:a16="http://schemas.microsoft.com/office/drawing/2014/main" id="{7362B609-8FA0-A1E0-4EF7-451784D64325}"/>
              </a:ext>
            </a:extLst>
          </p:cNvPr>
          <p:cNvSpPr/>
          <p:nvPr/>
        </p:nvSpPr>
        <p:spPr>
          <a:xfrm flipV="1">
            <a:off x="2871526" y="599823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연결선: 꺾임 575">
            <a:extLst>
              <a:ext uri="{FF2B5EF4-FFF2-40B4-BE49-F238E27FC236}">
                <a16:creationId xmlns:a16="http://schemas.microsoft.com/office/drawing/2014/main" id="{290735BF-6618-CFF3-F59D-33FF72389A3B}"/>
              </a:ext>
            </a:extLst>
          </p:cNvPr>
          <p:cNvCxnSpPr>
            <a:cxnSpLocks/>
            <a:stCxn id="571" idx="2"/>
            <a:endCxn id="29" idx="1"/>
          </p:cNvCxnSpPr>
          <p:nvPr/>
        </p:nvCxnSpPr>
        <p:spPr>
          <a:xfrm rot="10800000">
            <a:off x="665964" y="4487484"/>
            <a:ext cx="2205563" cy="1532944"/>
          </a:xfrm>
          <a:prstGeom prst="bentConnector3">
            <a:avLst>
              <a:gd name="adj1" fmla="val 1065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0" name="순서도: 수동 연산 579">
            <a:extLst>
              <a:ext uri="{FF2B5EF4-FFF2-40B4-BE49-F238E27FC236}">
                <a16:creationId xmlns:a16="http://schemas.microsoft.com/office/drawing/2014/main" id="{F58DC0EE-492D-1F37-0467-1F5EDE54D44E}"/>
              </a:ext>
            </a:extLst>
          </p:cNvPr>
          <p:cNvSpPr/>
          <p:nvPr/>
        </p:nvSpPr>
        <p:spPr>
          <a:xfrm rot="16200000">
            <a:off x="9127102" y="3474306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72AEBA6D-B610-18C3-6F0C-348FCD4EF970}"/>
              </a:ext>
            </a:extLst>
          </p:cNvPr>
          <p:cNvSpPr txBox="1"/>
          <p:nvPr/>
        </p:nvSpPr>
        <p:spPr>
          <a:xfrm>
            <a:off x="9413695" y="3240812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94BA296E-3727-C631-6393-9AE5BBEE6C39}"/>
              </a:ext>
            </a:extLst>
          </p:cNvPr>
          <p:cNvSpPr txBox="1"/>
          <p:nvPr/>
        </p:nvSpPr>
        <p:spPr>
          <a:xfrm>
            <a:off x="9413695" y="3469531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E389ECF-55C2-4778-0766-DF5A2A43F3CE}"/>
              </a:ext>
            </a:extLst>
          </p:cNvPr>
          <p:cNvSpPr txBox="1"/>
          <p:nvPr/>
        </p:nvSpPr>
        <p:spPr>
          <a:xfrm>
            <a:off x="9413695" y="3698250"/>
            <a:ext cx="78925" cy="2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87" name="타원 586">
            <a:extLst>
              <a:ext uri="{FF2B5EF4-FFF2-40B4-BE49-F238E27FC236}">
                <a16:creationId xmlns:a16="http://schemas.microsoft.com/office/drawing/2014/main" id="{BC8B0948-6200-FB55-920D-9A060F80F9F1}"/>
              </a:ext>
            </a:extLst>
          </p:cNvPr>
          <p:cNvSpPr/>
          <p:nvPr/>
        </p:nvSpPr>
        <p:spPr>
          <a:xfrm flipV="1">
            <a:off x="9153250" y="425001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4" name="연결선: 꺾임 593">
            <a:extLst>
              <a:ext uri="{FF2B5EF4-FFF2-40B4-BE49-F238E27FC236}">
                <a16:creationId xmlns:a16="http://schemas.microsoft.com/office/drawing/2014/main" id="{EC7672EC-276B-4ECB-088B-BD2EB92EB51D}"/>
              </a:ext>
            </a:extLst>
          </p:cNvPr>
          <p:cNvCxnSpPr>
            <a:stCxn id="587" idx="4"/>
            <a:endCxn id="583" idx="1"/>
          </p:cNvCxnSpPr>
          <p:nvPr/>
        </p:nvCxnSpPr>
        <p:spPr>
          <a:xfrm rot="5400000" flipH="1" flipV="1">
            <a:off x="9073801" y="3910122"/>
            <a:ext cx="439042" cy="2407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765E03-FCEC-AD4A-B45A-4336147A00BB}"/>
              </a:ext>
            </a:extLst>
          </p:cNvPr>
          <p:cNvSpPr txBox="1"/>
          <p:nvPr/>
        </p:nvSpPr>
        <p:spPr>
          <a:xfrm>
            <a:off x="6109448" y="4695988"/>
            <a:ext cx="292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9C2DB-11D4-F374-B14C-A94A6E4E4935}"/>
              </a:ext>
            </a:extLst>
          </p:cNvPr>
          <p:cNvSpPr txBox="1"/>
          <p:nvPr/>
        </p:nvSpPr>
        <p:spPr>
          <a:xfrm>
            <a:off x="4188420" y="5282995"/>
            <a:ext cx="443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Pri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DCC678-4F55-57AB-947F-F345664D311B}"/>
              </a:ext>
            </a:extLst>
          </p:cNvPr>
          <p:cNvCxnSpPr>
            <a:cxnSpLocks/>
            <a:stCxn id="508" idx="2"/>
          </p:cNvCxnSpPr>
          <p:nvPr/>
        </p:nvCxnSpPr>
        <p:spPr>
          <a:xfrm>
            <a:off x="3298313" y="4151404"/>
            <a:ext cx="173641" cy="0"/>
          </a:xfrm>
          <a:prstGeom prst="straightConnector1">
            <a:avLst/>
          </a:prstGeom>
          <a:ln w="28575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4C126CD5-64F1-4B6D-94EE-6A282456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7" name="순서도: 수동 연산 16">
            <a:extLst>
              <a:ext uri="{FF2B5EF4-FFF2-40B4-BE49-F238E27FC236}">
                <a16:creationId xmlns:a16="http://schemas.microsoft.com/office/drawing/2014/main" id="{1E7557FB-3785-9260-A54A-29CED91D487D}"/>
              </a:ext>
            </a:extLst>
          </p:cNvPr>
          <p:cNvSpPr/>
          <p:nvPr/>
        </p:nvSpPr>
        <p:spPr>
          <a:xfrm rot="16200000">
            <a:off x="8910899" y="1459328"/>
            <a:ext cx="814026" cy="240838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19ED6-5D85-5293-3F57-7B7CCBC4EDCA}"/>
              </a:ext>
            </a:extLst>
          </p:cNvPr>
          <p:cNvSpPr txBox="1"/>
          <p:nvPr/>
        </p:nvSpPr>
        <p:spPr>
          <a:xfrm>
            <a:off x="9197492" y="1225834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50AC3-AF8F-6183-6C25-7067B267D3FB}"/>
              </a:ext>
            </a:extLst>
          </p:cNvPr>
          <p:cNvSpPr txBox="1"/>
          <p:nvPr/>
        </p:nvSpPr>
        <p:spPr>
          <a:xfrm>
            <a:off x="9197492" y="1454553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4D3ACF-AADB-974B-B348-7DD599F12FE9}"/>
              </a:ext>
            </a:extLst>
          </p:cNvPr>
          <p:cNvSpPr txBox="1"/>
          <p:nvPr/>
        </p:nvSpPr>
        <p:spPr>
          <a:xfrm>
            <a:off x="9197492" y="1683272"/>
            <a:ext cx="78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5A191-1D48-3884-944C-E078392557B3}"/>
              </a:ext>
            </a:extLst>
          </p:cNvPr>
          <p:cNvSpPr txBox="1"/>
          <p:nvPr/>
        </p:nvSpPr>
        <p:spPr>
          <a:xfrm>
            <a:off x="7430940" y="1760171"/>
            <a:ext cx="702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Compare</a:t>
            </a:r>
            <a:endParaRPr lang="ko-KR" altLang="en-US" sz="9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B5013EA-3374-279B-F813-E5CA84E167FE}"/>
              </a:ext>
            </a:extLst>
          </p:cNvPr>
          <p:cNvCxnSpPr>
            <a:cxnSpLocks/>
          </p:cNvCxnSpPr>
          <p:nvPr/>
        </p:nvCxnSpPr>
        <p:spPr>
          <a:xfrm flipH="1">
            <a:off x="10292754" y="4040870"/>
            <a:ext cx="34455" cy="304573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A9DFA4-0AE2-EA00-40E7-F8589D4CEF2E}"/>
              </a:ext>
            </a:extLst>
          </p:cNvPr>
          <p:cNvCxnSpPr/>
          <p:nvPr/>
        </p:nvCxnSpPr>
        <p:spPr>
          <a:xfrm>
            <a:off x="4645671" y="4932996"/>
            <a:ext cx="0" cy="9467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FF2EF0-F6B8-345E-7F17-8921C1CD7E9D}"/>
              </a:ext>
            </a:extLst>
          </p:cNvPr>
          <p:cNvCxnSpPr>
            <a:cxnSpLocks/>
          </p:cNvCxnSpPr>
          <p:nvPr/>
        </p:nvCxnSpPr>
        <p:spPr>
          <a:xfrm flipV="1">
            <a:off x="1369071" y="4786157"/>
            <a:ext cx="0" cy="1087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4413E7-7051-C424-2B69-09BBD1F2F002}"/>
              </a:ext>
            </a:extLst>
          </p:cNvPr>
          <p:cNvCxnSpPr>
            <a:cxnSpLocks/>
          </p:cNvCxnSpPr>
          <p:nvPr/>
        </p:nvCxnSpPr>
        <p:spPr>
          <a:xfrm flipV="1">
            <a:off x="1362075" y="5874115"/>
            <a:ext cx="3293121" cy="112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9" name="타원 458">
            <a:extLst>
              <a:ext uri="{FF2B5EF4-FFF2-40B4-BE49-F238E27FC236}">
                <a16:creationId xmlns:a16="http://schemas.microsoft.com/office/drawing/2014/main" id="{B8D8F41B-06A0-938C-4727-2DE7D6ED657D}"/>
              </a:ext>
            </a:extLst>
          </p:cNvPr>
          <p:cNvSpPr/>
          <p:nvPr/>
        </p:nvSpPr>
        <p:spPr>
          <a:xfrm flipV="1">
            <a:off x="4637095" y="4928855"/>
            <a:ext cx="39399" cy="443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117FBD7C-4B5F-65F3-46F5-8F1D2E8C3E22}"/>
              </a:ext>
            </a:extLst>
          </p:cNvPr>
          <p:cNvSpPr txBox="1"/>
          <p:nvPr/>
        </p:nvSpPr>
        <p:spPr>
          <a:xfrm rot="5400000">
            <a:off x="1223836" y="5074470"/>
            <a:ext cx="5056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2C5CC03E-3B54-4AF0-EC56-638254996424}"/>
              </a:ext>
            </a:extLst>
          </p:cNvPr>
          <p:cNvSpPr txBox="1"/>
          <p:nvPr/>
        </p:nvSpPr>
        <p:spPr>
          <a:xfrm>
            <a:off x="680536" y="3587814"/>
            <a:ext cx="76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Address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37A36F8-0010-C6D7-CE99-83F869D8579B}"/>
              </a:ext>
            </a:extLst>
          </p:cNvPr>
          <p:cNvCxnSpPr>
            <a:cxnSpLocks/>
          </p:cNvCxnSpPr>
          <p:nvPr/>
        </p:nvCxnSpPr>
        <p:spPr>
          <a:xfrm flipV="1">
            <a:off x="8007937" y="1851021"/>
            <a:ext cx="1189555" cy="1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C54B5A9-5974-4E56-4C4B-CDB980C0EBD1}"/>
              </a:ext>
            </a:extLst>
          </p:cNvPr>
          <p:cNvCxnSpPr>
            <a:cxnSpLocks/>
          </p:cNvCxnSpPr>
          <p:nvPr/>
        </p:nvCxnSpPr>
        <p:spPr>
          <a:xfrm>
            <a:off x="8307087" y="4272324"/>
            <a:ext cx="1402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AABDCFD9-E06F-0EF1-86F3-F5A4191F0190}"/>
              </a:ext>
            </a:extLst>
          </p:cNvPr>
          <p:cNvSpPr/>
          <p:nvPr/>
        </p:nvSpPr>
        <p:spPr>
          <a:xfrm flipV="1">
            <a:off x="8433184" y="4253225"/>
            <a:ext cx="39399" cy="44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7" name="연결선: 꺾임 576">
            <a:extLst>
              <a:ext uri="{FF2B5EF4-FFF2-40B4-BE49-F238E27FC236}">
                <a16:creationId xmlns:a16="http://schemas.microsoft.com/office/drawing/2014/main" id="{9C253D8D-BB3B-DE49-3FC7-82E17AD1DE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86058" y="2746643"/>
            <a:ext cx="1530389" cy="285461"/>
          </a:xfrm>
          <a:prstGeom prst="bentConnector3">
            <a:avLst>
              <a:gd name="adj1" fmla="val 1001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타원 643">
            <a:extLst>
              <a:ext uri="{FF2B5EF4-FFF2-40B4-BE49-F238E27FC236}">
                <a16:creationId xmlns:a16="http://schemas.microsoft.com/office/drawing/2014/main" id="{D807C0DA-F57A-B65A-F573-71D2479C8A15}"/>
              </a:ext>
            </a:extLst>
          </p:cNvPr>
          <p:cNvSpPr/>
          <p:nvPr/>
        </p:nvSpPr>
        <p:spPr>
          <a:xfrm flipV="1">
            <a:off x="2911376" y="3502859"/>
            <a:ext cx="39399" cy="44387"/>
          </a:xfrm>
          <a:prstGeom prst="ellipse">
            <a:avLst/>
          </a:prstGeom>
          <a:solidFill>
            <a:srgbClr val="4E95D9"/>
          </a:solidFill>
          <a:ln>
            <a:solidFill>
              <a:srgbClr val="4E95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BFFCBFC-7F41-A8D0-D6DB-E4DDB0DC6A34}"/>
              </a:ext>
            </a:extLst>
          </p:cNvPr>
          <p:cNvCxnSpPr>
            <a:cxnSpLocks/>
            <a:endCxn id="644" idx="6"/>
          </p:cNvCxnSpPr>
          <p:nvPr/>
        </p:nvCxnSpPr>
        <p:spPr>
          <a:xfrm>
            <a:off x="2623652" y="3525052"/>
            <a:ext cx="327123" cy="0"/>
          </a:xfrm>
          <a:prstGeom prst="straightConnector1">
            <a:avLst/>
          </a:prstGeom>
          <a:ln w="28575">
            <a:solidFill>
              <a:srgbClr val="4E95D9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3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0EFD-2965-2107-9E08-C922AD5D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A6D76-13E2-CD8C-6D65-54A270B8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Multiplier</a:t>
            </a:r>
            <a:endParaRPr lang="ko-KR" altLang="en-US" dirty="0"/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A2355CBB-1F4B-F000-4D58-45064B74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3CE54-20E9-7C7A-7FD4-C00726B7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2" t="3507" r="12072" b="7181"/>
          <a:stretch/>
        </p:blipFill>
        <p:spPr>
          <a:xfrm>
            <a:off x="369517" y="1782030"/>
            <a:ext cx="5726483" cy="329393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DE46D4-FA67-6290-3675-4F4B92357B9A}"/>
              </a:ext>
            </a:extLst>
          </p:cNvPr>
          <p:cNvSpPr/>
          <p:nvPr/>
        </p:nvSpPr>
        <p:spPr>
          <a:xfrm>
            <a:off x="6348931" y="2264567"/>
            <a:ext cx="5473552" cy="2328863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r>
              <a:rPr lang="en-US" altLang="ko-KR" sz="1900" b="1" dirty="0">
                <a:solidFill>
                  <a:schemeClr val="tx1"/>
                </a:solidFill>
              </a:rPr>
              <a:t>- Carry-Save-Adder</a:t>
            </a:r>
            <a:r>
              <a:rPr lang="ko-KR" altLang="en-US" sz="1900" b="1" dirty="0">
                <a:solidFill>
                  <a:schemeClr val="tx1"/>
                </a:solidFill>
              </a:rPr>
              <a:t>를 이용한 </a:t>
            </a:r>
            <a:r>
              <a:rPr lang="en-US" altLang="ko-KR" sz="1900" b="1" dirty="0">
                <a:solidFill>
                  <a:schemeClr val="tx1"/>
                </a:solidFill>
              </a:rPr>
              <a:t>Multiplier</a:t>
            </a:r>
          </a:p>
          <a:p>
            <a:r>
              <a:rPr lang="en-US" altLang="ko-KR" sz="1900" b="1" dirty="0">
                <a:solidFill>
                  <a:schemeClr val="tx1"/>
                </a:solidFill>
              </a:rPr>
              <a:t>- </a:t>
            </a:r>
            <a:r>
              <a:rPr lang="en-US" altLang="ko-KR" sz="1900" b="1" dirty="0">
                <a:solidFill>
                  <a:srgbClr val="FF0000"/>
                </a:solidFill>
              </a:rPr>
              <a:t>High</a:t>
            </a:r>
            <a:r>
              <a:rPr lang="en-US" altLang="ko-KR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dirty="0">
                <a:solidFill>
                  <a:schemeClr val="tx1"/>
                </a:solidFill>
              </a:rPr>
              <a:t>speed</a:t>
            </a:r>
            <a:r>
              <a:rPr lang="en-US" altLang="ko-KR" sz="1900" b="1" dirty="0">
                <a:solidFill>
                  <a:schemeClr val="tx1"/>
                </a:solidFill>
              </a:rPr>
              <a:t>, </a:t>
            </a:r>
            <a:r>
              <a:rPr lang="en-US" altLang="ko-KR" sz="1900" b="1" dirty="0">
                <a:solidFill>
                  <a:srgbClr val="FF0000"/>
                </a:solidFill>
              </a:rPr>
              <a:t>Low</a:t>
            </a:r>
            <a:r>
              <a:rPr lang="en-US" altLang="ko-KR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dirty="0">
                <a:solidFill>
                  <a:schemeClr val="tx1"/>
                </a:solidFill>
              </a:rPr>
              <a:t>cost</a:t>
            </a:r>
            <a:r>
              <a:rPr lang="en-US" altLang="ko-KR" sz="1900" b="1" dirty="0">
                <a:solidFill>
                  <a:schemeClr val="tx1"/>
                </a:solidFill>
              </a:rPr>
              <a:t>, </a:t>
            </a:r>
            <a:r>
              <a:rPr lang="en-US" altLang="ko-KR" sz="1900" b="1" dirty="0">
                <a:solidFill>
                  <a:srgbClr val="FF0000"/>
                </a:solidFill>
              </a:rPr>
              <a:t>Less</a:t>
            </a:r>
            <a:r>
              <a:rPr lang="en-US" altLang="ko-KR" sz="1900" b="1" dirty="0">
                <a:solidFill>
                  <a:schemeClr val="tx1"/>
                </a:solidFill>
              </a:rPr>
              <a:t> </a:t>
            </a:r>
            <a:r>
              <a:rPr lang="en-US" altLang="ko-KR" sz="1900" dirty="0">
                <a:solidFill>
                  <a:schemeClr val="tx1"/>
                </a:solidFill>
              </a:rPr>
              <a:t>Latency</a:t>
            </a:r>
          </a:p>
          <a:p>
            <a:endParaRPr lang="fr-FR" altLang="ko-KR" sz="1900" b="1" dirty="0">
              <a:solidFill>
                <a:schemeClr val="tx1"/>
              </a:solidFill>
            </a:endParaRPr>
          </a:p>
          <a:p>
            <a:r>
              <a:rPr lang="fr-FR" altLang="ko-KR" sz="1900" b="1" dirty="0">
                <a:solidFill>
                  <a:schemeClr val="tx1"/>
                </a:solidFill>
              </a:rPr>
              <a:t>T(mult)=</a:t>
            </a:r>
          </a:p>
          <a:p>
            <a:endParaRPr lang="fr-FR" altLang="ko-KR" sz="200" b="1" dirty="0">
              <a:solidFill>
                <a:schemeClr val="tx1"/>
              </a:solidFill>
            </a:endParaRPr>
          </a:p>
          <a:p>
            <a:r>
              <a:rPr lang="fr-FR" altLang="ko-KR" sz="1900" b="1" dirty="0">
                <a:solidFill>
                  <a:schemeClr val="tx1"/>
                </a:solidFill>
              </a:rPr>
              <a:t>      (N-1)T(carry)+ (N-1)T(and)+T(CLA)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8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D18F46C-2E00-F220-A5A4-02488788FCA8}"/>
              </a:ext>
            </a:extLst>
          </p:cNvPr>
          <p:cNvSpPr/>
          <p:nvPr/>
        </p:nvSpPr>
        <p:spPr>
          <a:xfrm>
            <a:off x="7455883" y="4984749"/>
            <a:ext cx="4183667" cy="1325564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018E4B-9823-4729-87A8-8FAE0A9233A9}"/>
              </a:ext>
            </a:extLst>
          </p:cNvPr>
          <p:cNvSpPr/>
          <p:nvPr/>
        </p:nvSpPr>
        <p:spPr>
          <a:xfrm>
            <a:off x="7455883" y="2264568"/>
            <a:ext cx="4183667" cy="1325564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41B27-5E8C-564F-4E03-6122BF92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Multiplier </a:t>
            </a:r>
            <a:r>
              <a:rPr lang="ko-KR" altLang="en-US" dirty="0"/>
              <a:t>비교</a:t>
            </a: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EB5DDE17-92B4-729E-C7FD-A3060170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86D1A40-0CCB-6601-C481-70CBF181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 b="6400"/>
          <a:stretch/>
        </p:blipFill>
        <p:spPr>
          <a:xfrm>
            <a:off x="733136" y="2056552"/>
            <a:ext cx="6439823" cy="1578084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F1679B4-DD0F-FE3A-4B33-231E0E1A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7"/>
          <a:stretch/>
        </p:blipFill>
        <p:spPr>
          <a:xfrm>
            <a:off x="752332" y="4864101"/>
            <a:ext cx="6544395" cy="154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A9A1E-394B-C1BD-2405-4E643EDB6AAF}"/>
              </a:ext>
            </a:extLst>
          </p:cNvPr>
          <p:cNvSpPr txBox="1"/>
          <p:nvPr/>
        </p:nvSpPr>
        <p:spPr>
          <a:xfrm>
            <a:off x="7658243" y="2382877"/>
            <a:ext cx="38964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Multiplier critical path delay: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20ns-7.326ns=12.674ns</a:t>
            </a:r>
            <a:endParaRPr lang="ko-KR" altLang="en-US" sz="2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6F159-3799-FA4E-B70D-EB5FB7B35100}"/>
              </a:ext>
            </a:extLst>
          </p:cNvPr>
          <p:cNvSpPr txBox="1"/>
          <p:nvPr/>
        </p:nvSpPr>
        <p:spPr>
          <a:xfrm>
            <a:off x="7658243" y="5083105"/>
            <a:ext cx="3781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Multiplier critical path delay:</a:t>
            </a:r>
          </a:p>
          <a:p>
            <a:endParaRPr lang="en-US" altLang="ko-KR" sz="2200" dirty="0"/>
          </a:p>
          <a:p>
            <a:r>
              <a:rPr lang="en-US" altLang="ko-KR" sz="2200" b="1" dirty="0"/>
              <a:t>20ns-7.931ns=</a:t>
            </a:r>
            <a:r>
              <a:rPr lang="en-US" altLang="ko-KR" sz="2200" b="1" dirty="0">
                <a:solidFill>
                  <a:srgbClr val="FF0000"/>
                </a:solidFill>
              </a:rPr>
              <a:t>12.069ns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B1026C-0CF8-8F3B-6DD6-80C3B0F23AAA}"/>
              </a:ext>
            </a:extLst>
          </p:cNvPr>
          <p:cNvCxnSpPr>
            <a:cxnSpLocks/>
          </p:cNvCxnSpPr>
          <p:nvPr/>
        </p:nvCxnSpPr>
        <p:spPr>
          <a:xfrm>
            <a:off x="609600" y="4000500"/>
            <a:ext cx="11194473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9CACB1-D9D1-9096-1D08-3AC6381A0FDD}"/>
              </a:ext>
            </a:extLst>
          </p:cNvPr>
          <p:cNvSpPr txBox="1"/>
          <p:nvPr/>
        </p:nvSpPr>
        <p:spPr>
          <a:xfrm>
            <a:off x="1076959" y="1496830"/>
            <a:ext cx="176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Dataflow 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기반 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8B465-F519-80B3-6A5C-C63E2FC4ADCF}"/>
              </a:ext>
            </a:extLst>
          </p:cNvPr>
          <p:cNvSpPr txBox="1"/>
          <p:nvPr/>
        </p:nvSpPr>
        <p:spPr>
          <a:xfrm>
            <a:off x="1076959" y="4366365"/>
            <a:ext cx="207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CSA ADDER 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기반 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체크 표시 - 무료 상호 작용개 아이콘">
            <a:extLst>
              <a:ext uri="{FF2B5EF4-FFF2-40B4-BE49-F238E27FC236}">
                <a16:creationId xmlns:a16="http://schemas.microsoft.com/office/drawing/2014/main" id="{B66DE727-6171-93A1-B054-01B8E75F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9915">
            <a:off x="10803692" y="5527088"/>
            <a:ext cx="406777" cy="40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04D836-9C85-8348-B73C-E54383485EE4}"/>
              </a:ext>
            </a:extLst>
          </p:cNvPr>
          <p:cNvSpPr/>
          <p:nvPr/>
        </p:nvSpPr>
        <p:spPr>
          <a:xfrm>
            <a:off x="2284484" y="5238272"/>
            <a:ext cx="535494" cy="227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0F456-2B3E-0417-55EC-C3353B928536}"/>
              </a:ext>
            </a:extLst>
          </p:cNvPr>
          <p:cNvSpPr/>
          <p:nvPr/>
        </p:nvSpPr>
        <p:spPr>
          <a:xfrm>
            <a:off x="2381464" y="2440626"/>
            <a:ext cx="535494" cy="227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27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D2187-14EB-30C3-B219-51F827E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9C019815-9CFA-1785-AD13-6BDF1DCC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50F7AFA4-A68E-933E-A682-63BA42D75525}"/>
              </a:ext>
            </a:extLst>
          </p:cNvPr>
          <p:cNvSpPr txBox="1"/>
          <p:nvPr/>
        </p:nvSpPr>
        <p:spPr>
          <a:xfrm>
            <a:off x="6255066" y="2303065"/>
            <a:ext cx="20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AB7D7-D69A-A2C9-7379-14E7C5F15506}"/>
              </a:ext>
            </a:extLst>
          </p:cNvPr>
          <p:cNvSpPr txBox="1"/>
          <p:nvPr/>
        </p:nvSpPr>
        <p:spPr>
          <a:xfrm>
            <a:off x="937845" y="1298782"/>
            <a:ext cx="339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Shift</a:t>
            </a:r>
            <a:r>
              <a:rPr lang="ko-KR" altLang="en-US" b="1" dirty="0"/>
              <a:t>를 이용한 나머지연산자</a:t>
            </a:r>
            <a:endParaRPr lang="en-US" altLang="ko-KR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71E759-31EF-1E96-C00D-EC2CD6D7CE85}"/>
              </a:ext>
            </a:extLst>
          </p:cNvPr>
          <p:cNvSpPr/>
          <p:nvPr/>
        </p:nvSpPr>
        <p:spPr>
          <a:xfrm>
            <a:off x="5696830" y="418939"/>
            <a:ext cx="1319674" cy="4619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START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B20B54-920C-C45A-480C-033CF0E8C452}"/>
              </a:ext>
            </a:extLst>
          </p:cNvPr>
          <p:cNvSpPr/>
          <p:nvPr/>
        </p:nvSpPr>
        <p:spPr>
          <a:xfrm>
            <a:off x="5178107" y="1056639"/>
            <a:ext cx="2357120" cy="1178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&lt;step 0&gt;</a:t>
            </a:r>
          </a:p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Input_reg</a:t>
            </a:r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a[31:0]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Temp  {0,a[31:16]}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Step  1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17BE1E-B8A4-C7DE-4D5B-5FE3C7FA155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356667" y="880903"/>
            <a:ext cx="0" cy="175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8BD76DC6-59A4-DFB9-E0D5-0B81CC034863}"/>
              </a:ext>
            </a:extLst>
          </p:cNvPr>
          <p:cNvSpPr/>
          <p:nvPr/>
        </p:nvSpPr>
        <p:spPr>
          <a:xfrm>
            <a:off x="5274626" y="2617152"/>
            <a:ext cx="2164081" cy="9042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Step&lt;17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438757-886A-2267-6ED3-1BFB26B47C8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356667" y="2235200"/>
            <a:ext cx="0" cy="381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1D6AD9-5F77-F0DA-3607-AA0B416D57EE}"/>
              </a:ext>
            </a:extLst>
          </p:cNvPr>
          <p:cNvSpPr/>
          <p:nvPr/>
        </p:nvSpPr>
        <p:spPr>
          <a:xfrm>
            <a:off x="674960" y="4979318"/>
            <a:ext cx="2007279" cy="65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Temp  </a:t>
            </a:r>
            <a:r>
              <a:rPr lang="en-US" altLang="ko-KR" sz="16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Temp_next</a:t>
            </a:r>
            <a:endParaRPr lang="en-US" altLang="ko-KR" sz="1600" dirty="0">
              <a:solidFill>
                <a:sysClr val="windowText" lastClr="0000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8B9DFD-2614-C519-A034-85FA1473F8B3}"/>
              </a:ext>
            </a:extLst>
          </p:cNvPr>
          <p:cNvSpPr/>
          <p:nvPr/>
        </p:nvSpPr>
        <p:spPr>
          <a:xfrm>
            <a:off x="1284317" y="2913535"/>
            <a:ext cx="3095624" cy="687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Temp_next</a:t>
            </a:r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 {</a:t>
            </a:r>
            <a:r>
              <a:rPr lang="en-US" altLang="ko-KR" sz="1600" dirty="0" err="1">
                <a:solidFill>
                  <a:sysClr val="windowText" lastClr="000000"/>
                </a:solidFill>
                <a:sym typeface="Wingdings" panose="05000000000000000000" pitchFamily="2" charset="2"/>
              </a:rPr>
              <a:t>Temp,a</a:t>
            </a:r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[16-step]</a:t>
            </a:r>
          </a:p>
        </p:txBody>
      </p:sp>
      <p:sp>
        <p:nvSpPr>
          <p:cNvPr id="1038" name="순서도: 판단 1037">
            <a:extLst>
              <a:ext uri="{FF2B5EF4-FFF2-40B4-BE49-F238E27FC236}">
                <a16:creationId xmlns:a16="http://schemas.microsoft.com/office/drawing/2014/main" id="{F2EF08C7-C657-AF52-6FBF-397CCAEF83DC}"/>
              </a:ext>
            </a:extLst>
          </p:cNvPr>
          <p:cNvSpPr/>
          <p:nvPr/>
        </p:nvSpPr>
        <p:spPr>
          <a:xfrm>
            <a:off x="943162" y="3840000"/>
            <a:ext cx="3777934" cy="9042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</a:rPr>
              <a:t>Temp_next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&lt;65521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FC5F5C60-006C-D439-345C-E855DF1C338F}"/>
              </a:ext>
            </a:extLst>
          </p:cNvPr>
          <p:cNvCxnSpPr>
            <a:stCxn id="12" idx="1"/>
            <a:endCxn id="23" idx="0"/>
          </p:cNvCxnSpPr>
          <p:nvPr/>
        </p:nvCxnSpPr>
        <p:spPr>
          <a:xfrm rot="10800000">
            <a:off x="2832130" y="2913535"/>
            <a:ext cx="2442497" cy="155738"/>
          </a:xfrm>
          <a:prstGeom prst="bentConnector4">
            <a:avLst>
              <a:gd name="adj1" fmla="val 18315"/>
              <a:gd name="adj2" fmla="val 2467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CF0F7057-5822-0362-84CA-E3B2F47B37C1}"/>
              </a:ext>
            </a:extLst>
          </p:cNvPr>
          <p:cNvSpPr/>
          <p:nvPr/>
        </p:nvSpPr>
        <p:spPr>
          <a:xfrm>
            <a:off x="3140103" y="4979317"/>
            <a:ext cx="2427577" cy="653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Temp  Temp-65521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359F476-B1A6-595E-249B-C2C97F8C2FF1}"/>
              </a:ext>
            </a:extLst>
          </p:cNvPr>
          <p:cNvSpPr txBox="1"/>
          <p:nvPr/>
        </p:nvSpPr>
        <p:spPr>
          <a:xfrm>
            <a:off x="4850542" y="3054904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Yes</a:t>
            </a:r>
            <a:endParaRPr lang="ko-KR" altLang="en-US" sz="16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C24DD287-FA33-0C83-4C22-9EB38B121D48}"/>
              </a:ext>
            </a:extLst>
          </p:cNvPr>
          <p:cNvSpPr txBox="1"/>
          <p:nvPr/>
        </p:nvSpPr>
        <p:spPr>
          <a:xfrm>
            <a:off x="7438707" y="3033868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No</a:t>
            </a:r>
            <a:endParaRPr lang="ko-KR" altLang="en-US" sz="1600" dirty="0"/>
          </a:p>
        </p:txBody>
      </p: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B6568DA5-4A8A-6660-2CEB-E52D589F5B82}"/>
              </a:ext>
            </a:extLst>
          </p:cNvPr>
          <p:cNvCxnSpPr>
            <a:cxnSpLocks/>
            <a:stCxn id="23" idx="2"/>
            <a:endCxn id="1038" idx="0"/>
          </p:cNvCxnSpPr>
          <p:nvPr/>
        </p:nvCxnSpPr>
        <p:spPr>
          <a:xfrm>
            <a:off x="2832129" y="3601242"/>
            <a:ext cx="0" cy="2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꺾임 1050">
            <a:extLst>
              <a:ext uri="{FF2B5EF4-FFF2-40B4-BE49-F238E27FC236}">
                <a16:creationId xmlns:a16="http://schemas.microsoft.com/office/drawing/2014/main" id="{9CF7C5EC-7BE9-4638-532B-84EBFE2CFF2A}"/>
              </a:ext>
            </a:extLst>
          </p:cNvPr>
          <p:cNvCxnSpPr>
            <a:cxnSpLocks/>
            <a:stCxn id="1038" idx="1"/>
            <a:endCxn id="21" idx="0"/>
          </p:cNvCxnSpPr>
          <p:nvPr/>
        </p:nvCxnSpPr>
        <p:spPr>
          <a:xfrm rot="10800000" flipH="1" flipV="1">
            <a:off x="943162" y="4292120"/>
            <a:ext cx="735438" cy="687197"/>
          </a:xfrm>
          <a:prstGeom prst="bentConnector4">
            <a:avLst>
              <a:gd name="adj1" fmla="val -31084"/>
              <a:gd name="adj2" fmla="val 82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연결선: 꺾임 1052">
            <a:extLst>
              <a:ext uri="{FF2B5EF4-FFF2-40B4-BE49-F238E27FC236}">
                <a16:creationId xmlns:a16="http://schemas.microsoft.com/office/drawing/2014/main" id="{E13E4C2A-7EB8-2894-3B69-098E538106D4}"/>
              </a:ext>
            </a:extLst>
          </p:cNvPr>
          <p:cNvCxnSpPr>
            <a:cxnSpLocks/>
            <a:stCxn id="1038" idx="3"/>
            <a:endCxn id="1042" idx="0"/>
          </p:cNvCxnSpPr>
          <p:nvPr/>
        </p:nvCxnSpPr>
        <p:spPr>
          <a:xfrm flipH="1">
            <a:off x="4353892" y="4292121"/>
            <a:ext cx="367204" cy="687196"/>
          </a:xfrm>
          <a:prstGeom prst="bentConnector4">
            <a:avLst>
              <a:gd name="adj1" fmla="val -62254"/>
              <a:gd name="adj2" fmla="val 82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BD82BDED-D050-26A4-0EF2-66DFA1E37BC5}"/>
              </a:ext>
            </a:extLst>
          </p:cNvPr>
          <p:cNvSpPr txBox="1"/>
          <p:nvPr/>
        </p:nvSpPr>
        <p:spPr>
          <a:xfrm>
            <a:off x="674961" y="4421132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Yes</a:t>
            </a:r>
            <a:endParaRPr lang="ko-KR" altLang="en-US" sz="1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5F2049D-8289-841B-8C13-11B5EABE45A2}"/>
              </a:ext>
            </a:extLst>
          </p:cNvPr>
          <p:cNvSpPr txBox="1"/>
          <p:nvPr/>
        </p:nvSpPr>
        <p:spPr>
          <a:xfrm>
            <a:off x="4444331" y="4421132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No</a:t>
            </a:r>
            <a:endParaRPr lang="ko-KR" altLang="en-US" sz="1600" dirty="0"/>
          </a:p>
        </p:txBody>
      </p:sp>
      <p:sp>
        <p:nvSpPr>
          <p:cNvPr id="1092" name="직사각형 1091">
            <a:extLst>
              <a:ext uri="{FF2B5EF4-FFF2-40B4-BE49-F238E27FC236}">
                <a16:creationId xmlns:a16="http://schemas.microsoft.com/office/drawing/2014/main" id="{DB6A18F6-04A2-2034-6698-DDBB1F63B2AC}"/>
              </a:ext>
            </a:extLst>
          </p:cNvPr>
          <p:cNvSpPr/>
          <p:nvPr/>
        </p:nvSpPr>
        <p:spPr>
          <a:xfrm>
            <a:off x="1996129" y="5868310"/>
            <a:ext cx="1834559" cy="37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Step  Step+1</a:t>
            </a:r>
            <a:endParaRPr lang="ko-KR" altLang="en-US" sz="1100" dirty="0"/>
          </a:p>
        </p:txBody>
      </p:sp>
      <p:cxnSp>
        <p:nvCxnSpPr>
          <p:cNvPr id="1098" name="연결선: 꺾임 1097">
            <a:extLst>
              <a:ext uri="{FF2B5EF4-FFF2-40B4-BE49-F238E27FC236}">
                <a16:creationId xmlns:a16="http://schemas.microsoft.com/office/drawing/2014/main" id="{A539F3C8-6E6B-8FA0-5AED-6B4F9DC66477}"/>
              </a:ext>
            </a:extLst>
          </p:cNvPr>
          <p:cNvCxnSpPr>
            <a:cxnSpLocks/>
            <a:stCxn id="1042" idx="2"/>
            <a:endCxn id="1092" idx="3"/>
          </p:cNvCxnSpPr>
          <p:nvPr/>
        </p:nvCxnSpPr>
        <p:spPr>
          <a:xfrm rot="5400000">
            <a:off x="3880062" y="5583858"/>
            <a:ext cx="424457" cy="5232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연결선: 꺾임 1099">
            <a:extLst>
              <a:ext uri="{FF2B5EF4-FFF2-40B4-BE49-F238E27FC236}">
                <a16:creationId xmlns:a16="http://schemas.microsoft.com/office/drawing/2014/main" id="{B75910DF-5323-8611-5858-0E22FCCF94C8}"/>
              </a:ext>
            </a:extLst>
          </p:cNvPr>
          <p:cNvCxnSpPr>
            <a:stCxn id="21" idx="2"/>
            <a:endCxn id="1092" idx="1"/>
          </p:cNvCxnSpPr>
          <p:nvPr/>
        </p:nvCxnSpPr>
        <p:spPr>
          <a:xfrm rot="16200000" flipH="1">
            <a:off x="1625136" y="5686696"/>
            <a:ext cx="424456" cy="3175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연결선: 꺾임 1103">
            <a:extLst>
              <a:ext uri="{FF2B5EF4-FFF2-40B4-BE49-F238E27FC236}">
                <a16:creationId xmlns:a16="http://schemas.microsoft.com/office/drawing/2014/main" id="{FD0FEA67-4488-AEF1-6885-5AEA62D6615A}"/>
              </a:ext>
            </a:extLst>
          </p:cNvPr>
          <p:cNvCxnSpPr>
            <a:stCxn id="1092" idx="2"/>
            <a:endCxn id="1078" idx="1"/>
          </p:cNvCxnSpPr>
          <p:nvPr/>
        </p:nvCxnSpPr>
        <p:spPr>
          <a:xfrm rot="5400000" flipH="1" flipV="1">
            <a:off x="2673791" y="2665793"/>
            <a:ext cx="3820892" cy="3341657"/>
          </a:xfrm>
          <a:prstGeom prst="bentConnector4">
            <a:avLst>
              <a:gd name="adj1" fmla="val -5983"/>
              <a:gd name="adj2" fmla="val -79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9AF0CF96-4437-DBA5-A462-CBEF90660242}"/>
              </a:ext>
            </a:extLst>
          </p:cNvPr>
          <p:cNvSpPr/>
          <p:nvPr/>
        </p:nvSpPr>
        <p:spPr>
          <a:xfrm>
            <a:off x="7999571" y="5214397"/>
            <a:ext cx="2136425" cy="65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result  {16’b0,Temp}</a:t>
            </a:r>
          </a:p>
        </p:txBody>
      </p:sp>
      <p:sp>
        <p:nvSpPr>
          <p:cNvPr id="1119" name="순서도: 판단 1118">
            <a:extLst>
              <a:ext uri="{FF2B5EF4-FFF2-40B4-BE49-F238E27FC236}">
                <a16:creationId xmlns:a16="http://schemas.microsoft.com/office/drawing/2014/main" id="{BDD9D733-8AB1-97C8-C208-F470BB64FCE0}"/>
              </a:ext>
            </a:extLst>
          </p:cNvPr>
          <p:cNvSpPr/>
          <p:nvPr/>
        </p:nvSpPr>
        <p:spPr>
          <a:xfrm>
            <a:off x="7178817" y="3282927"/>
            <a:ext cx="3777934" cy="9042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Temp&lt;65521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801FFA4E-D1FE-5438-F958-5CCF4C8581CA}"/>
              </a:ext>
            </a:extLst>
          </p:cNvPr>
          <p:cNvSpPr/>
          <p:nvPr/>
        </p:nvSpPr>
        <p:spPr>
          <a:xfrm>
            <a:off x="9375758" y="4574313"/>
            <a:ext cx="2427577" cy="5018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Temp  Temp-65521</a:t>
            </a:r>
          </a:p>
        </p:txBody>
      </p:sp>
      <p:cxnSp>
        <p:nvCxnSpPr>
          <p:cNvPr id="1121" name="연결선: 꺾임 1120">
            <a:extLst>
              <a:ext uri="{FF2B5EF4-FFF2-40B4-BE49-F238E27FC236}">
                <a16:creationId xmlns:a16="http://schemas.microsoft.com/office/drawing/2014/main" id="{5B6BB2CF-4F3E-C736-6761-817B36DCA99B}"/>
              </a:ext>
            </a:extLst>
          </p:cNvPr>
          <p:cNvCxnSpPr>
            <a:cxnSpLocks/>
            <a:stCxn id="1119" idx="1"/>
            <a:endCxn id="1118" idx="1"/>
          </p:cNvCxnSpPr>
          <p:nvPr/>
        </p:nvCxnSpPr>
        <p:spPr>
          <a:xfrm rot="10800000" flipH="1" flipV="1">
            <a:off x="7178817" y="3735048"/>
            <a:ext cx="820754" cy="1806306"/>
          </a:xfrm>
          <a:prstGeom prst="bentConnector3">
            <a:avLst>
              <a:gd name="adj1" fmla="val -278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2" name="연결선: 꺾임 1121">
            <a:extLst>
              <a:ext uri="{FF2B5EF4-FFF2-40B4-BE49-F238E27FC236}">
                <a16:creationId xmlns:a16="http://schemas.microsoft.com/office/drawing/2014/main" id="{5EDBA774-F2B6-C2C7-E826-CCF17F1D0392}"/>
              </a:ext>
            </a:extLst>
          </p:cNvPr>
          <p:cNvCxnSpPr>
            <a:cxnSpLocks/>
            <a:stCxn id="1119" idx="3"/>
            <a:endCxn id="1120" idx="0"/>
          </p:cNvCxnSpPr>
          <p:nvPr/>
        </p:nvCxnSpPr>
        <p:spPr>
          <a:xfrm flipH="1">
            <a:off x="10589547" y="3735048"/>
            <a:ext cx="367204" cy="839265"/>
          </a:xfrm>
          <a:prstGeom prst="bentConnector4">
            <a:avLst>
              <a:gd name="adj1" fmla="val -62254"/>
              <a:gd name="adj2" fmla="val 769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5FC9CD35-8E63-42C7-7170-2118A747F48E}"/>
              </a:ext>
            </a:extLst>
          </p:cNvPr>
          <p:cNvSpPr txBox="1"/>
          <p:nvPr/>
        </p:nvSpPr>
        <p:spPr>
          <a:xfrm>
            <a:off x="6910616" y="3864059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Yes</a:t>
            </a:r>
            <a:endParaRPr lang="ko-KR" altLang="en-US" sz="1600" dirty="0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529A4751-4F4F-D819-1937-A64C0C313EE8}"/>
              </a:ext>
            </a:extLst>
          </p:cNvPr>
          <p:cNvSpPr txBox="1"/>
          <p:nvPr/>
        </p:nvSpPr>
        <p:spPr>
          <a:xfrm>
            <a:off x="11223439" y="3864059"/>
            <a:ext cx="55352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dirty="0"/>
              <a:t>No</a:t>
            </a:r>
            <a:endParaRPr lang="ko-KR" altLang="en-US" sz="1600" dirty="0"/>
          </a:p>
        </p:txBody>
      </p:sp>
      <p:cxnSp>
        <p:nvCxnSpPr>
          <p:cNvPr id="1135" name="연결선: 꺾임 1134">
            <a:extLst>
              <a:ext uri="{FF2B5EF4-FFF2-40B4-BE49-F238E27FC236}">
                <a16:creationId xmlns:a16="http://schemas.microsoft.com/office/drawing/2014/main" id="{3F61A6A0-82B3-E757-B24E-E4E6547650BF}"/>
              </a:ext>
            </a:extLst>
          </p:cNvPr>
          <p:cNvCxnSpPr>
            <a:cxnSpLocks/>
            <a:stCxn id="1120" idx="2"/>
            <a:endCxn id="1118" idx="3"/>
          </p:cNvCxnSpPr>
          <p:nvPr/>
        </p:nvCxnSpPr>
        <p:spPr>
          <a:xfrm rot="5400000">
            <a:off x="10130175" y="5081981"/>
            <a:ext cx="465195" cy="4535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7" name="연결선: 꺾임 1136">
            <a:extLst>
              <a:ext uri="{FF2B5EF4-FFF2-40B4-BE49-F238E27FC236}">
                <a16:creationId xmlns:a16="http://schemas.microsoft.com/office/drawing/2014/main" id="{8AFC4E17-E363-9FE6-6445-7C54CF78377D}"/>
              </a:ext>
            </a:extLst>
          </p:cNvPr>
          <p:cNvCxnSpPr>
            <a:stCxn id="12" idx="3"/>
            <a:endCxn id="1119" idx="0"/>
          </p:cNvCxnSpPr>
          <p:nvPr/>
        </p:nvCxnSpPr>
        <p:spPr>
          <a:xfrm>
            <a:off x="7438707" y="3069273"/>
            <a:ext cx="1629077" cy="213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8" name="사각형: 둥근 모서리 1137">
            <a:extLst>
              <a:ext uri="{FF2B5EF4-FFF2-40B4-BE49-F238E27FC236}">
                <a16:creationId xmlns:a16="http://schemas.microsoft.com/office/drawing/2014/main" id="{74F53BC8-70EA-2D7C-F713-96A127EE89AC}"/>
              </a:ext>
            </a:extLst>
          </p:cNvPr>
          <p:cNvSpPr/>
          <p:nvPr/>
        </p:nvSpPr>
        <p:spPr>
          <a:xfrm>
            <a:off x="8407946" y="6105730"/>
            <a:ext cx="1319674" cy="46196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END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BA7771AC-7920-9726-8478-D3E0E975973C}"/>
              </a:ext>
            </a:extLst>
          </p:cNvPr>
          <p:cNvCxnSpPr>
            <a:stCxn id="1118" idx="2"/>
            <a:endCxn id="1138" idx="0"/>
          </p:cNvCxnSpPr>
          <p:nvPr/>
        </p:nvCxnSpPr>
        <p:spPr>
          <a:xfrm flipH="1">
            <a:off x="9067783" y="5868310"/>
            <a:ext cx="1" cy="237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43CB694C-FBF4-38DF-3887-171CDCDD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3040595" cy="1325563"/>
          </a:xfrm>
        </p:spPr>
        <p:txBody>
          <a:bodyPr/>
          <a:lstStyle/>
          <a:p>
            <a:r>
              <a:rPr lang="en-US" altLang="ko-KR" dirty="0"/>
              <a:t>Modulator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653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4FC1-1F97-0749-249F-23178635D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FCE057A-4ABC-C0D7-7FEA-8955A8A8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80" y="4863272"/>
            <a:ext cx="6640381" cy="16097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F2B72C-89ED-F2E3-3473-871522DCD0D2}"/>
              </a:ext>
            </a:extLst>
          </p:cNvPr>
          <p:cNvSpPr/>
          <p:nvPr/>
        </p:nvSpPr>
        <p:spPr>
          <a:xfrm>
            <a:off x="7620406" y="2227624"/>
            <a:ext cx="4183667" cy="1325564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9642F7-75BE-C51E-910B-D38F58101165}"/>
              </a:ext>
            </a:extLst>
          </p:cNvPr>
          <p:cNvSpPr/>
          <p:nvPr/>
        </p:nvSpPr>
        <p:spPr>
          <a:xfrm>
            <a:off x="7620406" y="4965233"/>
            <a:ext cx="4183667" cy="1325564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A75D6-841F-1772-BBE8-3BD1AAF3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Modulator </a:t>
            </a:r>
            <a:r>
              <a:rPr lang="ko-KR" altLang="en-US" dirty="0"/>
              <a:t>비교</a:t>
            </a:r>
          </a:p>
        </p:txBody>
      </p:sp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23323714-2EF9-6388-4C42-0B282A8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B86DD-D622-BA57-1441-CAE973EAF679}"/>
              </a:ext>
            </a:extLst>
          </p:cNvPr>
          <p:cNvSpPr txBox="1"/>
          <p:nvPr/>
        </p:nvSpPr>
        <p:spPr>
          <a:xfrm>
            <a:off x="7734443" y="2321004"/>
            <a:ext cx="40881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Modulator critical path delay: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50ns-5.877ns=44.123ns</a:t>
            </a:r>
            <a:endParaRPr lang="ko-KR" altLang="en-US" sz="2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9FF1E-FF78-8DCB-2748-4F281FCF2567}"/>
              </a:ext>
            </a:extLst>
          </p:cNvPr>
          <p:cNvSpPr txBox="1"/>
          <p:nvPr/>
        </p:nvSpPr>
        <p:spPr>
          <a:xfrm>
            <a:off x="7715970" y="5083253"/>
            <a:ext cx="3905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Modulator critical path delay:</a:t>
            </a:r>
          </a:p>
          <a:p>
            <a:endParaRPr lang="en-US" altLang="ko-KR" sz="2200" dirty="0"/>
          </a:p>
          <a:p>
            <a:r>
              <a:rPr lang="en-US" altLang="ko-KR" sz="2200" b="1"/>
              <a:t>50ns-46.747ns=</a:t>
            </a:r>
            <a:r>
              <a:rPr lang="en-US" altLang="ko-KR" sz="2200" b="1">
                <a:solidFill>
                  <a:srgbClr val="FF0000"/>
                </a:solidFill>
              </a:rPr>
              <a:t>3.253ns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CEA76B-AC1F-3C5C-8D89-EAB93AA43BE8}"/>
              </a:ext>
            </a:extLst>
          </p:cNvPr>
          <p:cNvCxnSpPr/>
          <p:nvPr/>
        </p:nvCxnSpPr>
        <p:spPr>
          <a:xfrm>
            <a:off x="609600" y="4000500"/>
            <a:ext cx="1102995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F7D4D5-83CA-DBAC-5919-E2028F2D2CF2}"/>
              </a:ext>
            </a:extLst>
          </p:cNvPr>
          <p:cNvSpPr txBox="1"/>
          <p:nvPr/>
        </p:nvSpPr>
        <p:spPr>
          <a:xfrm>
            <a:off x="1076959" y="1496830"/>
            <a:ext cx="176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C089F-3E6D-FB09-50DE-0FC379B7F0BD}"/>
              </a:ext>
            </a:extLst>
          </p:cNvPr>
          <p:cNvSpPr txBox="1"/>
          <p:nvPr/>
        </p:nvSpPr>
        <p:spPr>
          <a:xfrm>
            <a:off x="1010284" y="4333791"/>
            <a:ext cx="207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SHIFT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  <a:r>
              <a:rPr lang="ko-KR" alt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체크 표시 - 무료 상호 작용개 아이콘">
            <a:extLst>
              <a:ext uri="{FF2B5EF4-FFF2-40B4-BE49-F238E27FC236}">
                <a16:creationId xmlns:a16="http://schemas.microsoft.com/office/drawing/2014/main" id="{336ED7E2-4951-4989-6247-08D510491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3828">
            <a:off x="10875553" y="5546733"/>
            <a:ext cx="368700" cy="3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2AB4772-5A1A-8483-CE39-68CED1CB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"/>
          <a:stretch/>
        </p:blipFill>
        <p:spPr>
          <a:xfrm>
            <a:off x="752332" y="2114395"/>
            <a:ext cx="6736650" cy="14765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9EB497-E1B5-9917-1A3F-E130C21219D8}"/>
              </a:ext>
            </a:extLst>
          </p:cNvPr>
          <p:cNvSpPr/>
          <p:nvPr/>
        </p:nvSpPr>
        <p:spPr>
          <a:xfrm>
            <a:off x="2301550" y="5143786"/>
            <a:ext cx="535494" cy="227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1FD21D-177C-F0E6-CA1A-414A24E288BA}"/>
              </a:ext>
            </a:extLst>
          </p:cNvPr>
          <p:cNvSpPr/>
          <p:nvPr/>
        </p:nvSpPr>
        <p:spPr>
          <a:xfrm>
            <a:off x="2321428" y="2449636"/>
            <a:ext cx="535494" cy="227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62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C7B139E-52D9-4A27-7D28-1AE2F64DD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1891" r="16387" b="41428"/>
          <a:stretch/>
        </p:blipFill>
        <p:spPr>
          <a:xfrm>
            <a:off x="542637" y="1440874"/>
            <a:ext cx="7040418" cy="2836752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121399-6798-CB9C-00D4-C3524B6E0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8" t="18279" r="678" b="19256"/>
          <a:stretch/>
        </p:blipFill>
        <p:spPr>
          <a:xfrm>
            <a:off x="367147" y="4576473"/>
            <a:ext cx="7293142" cy="12501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98B27B-779A-CBF6-3C52-298004133409}"/>
              </a:ext>
            </a:extLst>
          </p:cNvPr>
          <p:cNvSpPr/>
          <p:nvPr/>
        </p:nvSpPr>
        <p:spPr>
          <a:xfrm>
            <a:off x="1986654" y="4767975"/>
            <a:ext cx="654946" cy="219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0F74836-F80F-7402-EE4C-0AE440B7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CRITICAL PATH DELAY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85F059B8-72A2-5B07-A8DC-8703938FC8A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12D279-B658-4756-A953-F9F363528E4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329AE6-06B3-D79D-9095-80B315A6F5C1}"/>
              </a:ext>
            </a:extLst>
          </p:cNvPr>
          <p:cNvSpPr/>
          <p:nvPr/>
        </p:nvSpPr>
        <p:spPr>
          <a:xfrm>
            <a:off x="8024114" y="1590963"/>
            <a:ext cx="3715304" cy="3396671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19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4D70A-0996-FB9E-7FAC-21F34A76BCE1}"/>
              </a:ext>
            </a:extLst>
          </p:cNvPr>
          <p:cNvSpPr txBox="1"/>
          <p:nvPr/>
        </p:nvSpPr>
        <p:spPr>
          <a:xfrm>
            <a:off x="8134952" y="2072981"/>
            <a:ext cx="3625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CPU critical path delay :</a:t>
            </a:r>
          </a:p>
          <a:p>
            <a:endParaRPr lang="en-US" altLang="ko-KR" sz="2200" b="1" dirty="0"/>
          </a:p>
          <a:p>
            <a:r>
              <a:rPr lang="en-US" altLang="ko-KR" sz="2200" b="1" dirty="0"/>
              <a:t>50ns-30.722ns=</a:t>
            </a:r>
            <a:r>
              <a:rPr lang="en-US" altLang="ko-KR" sz="2200" b="1" dirty="0">
                <a:solidFill>
                  <a:srgbClr val="FF0000"/>
                </a:solidFill>
              </a:rPr>
              <a:t>19.278ns</a:t>
            </a:r>
            <a:endParaRPr lang="ko-KR" altLang="en-US" sz="2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45DEB-9D0C-B7ED-8EB8-D68D6DAB6E56}"/>
              </a:ext>
            </a:extLst>
          </p:cNvPr>
          <p:cNvSpPr txBox="1"/>
          <p:nvPr/>
        </p:nvSpPr>
        <p:spPr>
          <a:xfrm>
            <a:off x="8134952" y="3563271"/>
            <a:ext cx="36252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Delay </a:t>
            </a:r>
            <a:r>
              <a:rPr lang="ko-KR" altLang="en-US" sz="2200" dirty="0"/>
              <a:t>증가 요인</a:t>
            </a:r>
            <a:endParaRPr lang="en-US" altLang="ko-KR" sz="2200" dirty="0"/>
          </a:p>
          <a:p>
            <a:r>
              <a:rPr lang="en-US" altLang="ko-KR" dirty="0"/>
              <a:t>- MUX</a:t>
            </a:r>
            <a:r>
              <a:rPr lang="ko-KR" altLang="en-US" dirty="0"/>
              <a:t>와</a:t>
            </a:r>
            <a:r>
              <a:rPr lang="en-US" altLang="ko-KR" dirty="0"/>
              <a:t> Multiplier</a:t>
            </a:r>
            <a:r>
              <a:rPr lang="ko-KR" altLang="en-US" dirty="0"/>
              <a:t>의 결합</a:t>
            </a:r>
            <a:endParaRPr lang="en-US" altLang="ko-KR" dirty="0"/>
          </a:p>
          <a:p>
            <a:r>
              <a:rPr lang="en-US" altLang="ko-KR" dirty="0"/>
              <a:t>- Wire</a:t>
            </a:r>
            <a:r>
              <a:rPr lang="ko-KR" altLang="en-US" dirty="0"/>
              <a:t>에 의한 연결 지연</a:t>
            </a:r>
          </a:p>
        </p:txBody>
      </p:sp>
    </p:spTree>
    <p:extLst>
      <p:ext uri="{BB962C8B-B14F-4D97-AF65-F5344CB8AC3E}">
        <p14:creationId xmlns:p14="http://schemas.microsoft.com/office/powerpoint/2010/main" val="2595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8D0C6A4-2D70-7D25-A11B-228F73999CE0}"/>
              </a:ext>
            </a:extLst>
          </p:cNvPr>
          <p:cNvSpPr/>
          <p:nvPr/>
        </p:nvSpPr>
        <p:spPr>
          <a:xfrm>
            <a:off x="810348" y="1690688"/>
            <a:ext cx="6700844" cy="4283437"/>
          </a:xfrm>
          <a:prstGeom prst="roundRect">
            <a:avLst/>
          </a:prstGeom>
          <a:solidFill>
            <a:srgbClr val="DFDFD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9FB93-8D70-8848-28E3-12154FB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F8082-8CF1-4E82-C457-C9CA2C2F343C}"/>
              </a:ext>
            </a:extLst>
          </p:cNvPr>
          <p:cNvSpPr txBox="1"/>
          <p:nvPr/>
        </p:nvSpPr>
        <p:spPr>
          <a:xfrm>
            <a:off x="994611" y="2258200"/>
            <a:ext cx="6653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타원 곡선 상의 두 점의 합은 </a:t>
            </a:r>
            <a:r>
              <a:rPr lang="ko-KR" altLang="en-US" sz="2000" b="1" dirty="0"/>
              <a:t>항상 타원 곡선 위에 </a:t>
            </a:r>
            <a:endParaRPr lang="en-US" altLang="ko-KR" sz="2000" b="1" dirty="0"/>
          </a:p>
          <a:p>
            <a:r>
              <a:rPr lang="ko-KR" altLang="en-US" sz="2000" b="1" dirty="0"/>
              <a:t>존재한다는 타원 곡선의 기본 원리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r>
              <a:rPr lang="ko-KR" altLang="en-US" sz="2000" dirty="0"/>
              <a:t>이용한 암호화 방식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9B4B7-8484-87C5-29FA-F8648A227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19" y="1961442"/>
            <a:ext cx="3842608" cy="3741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4E911-5760-3198-6BC5-6CCFCE5046F5}"/>
                  </a:ext>
                </a:extLst>
              </p:cNvPr>
              <p:cNvSpPr txBox="1"/>
              <p:nvPr/>
            </p:nvSpPr>
            <p:spPr>
              <a:xfrm>
                <a:off x="7695455" y="4628454"/>
                <a:ext cx="22239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A4E911-5760-3198-6BC5-6CCFCE504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55" y="4628454"/>
                <a:ext cx="2223935" cy="400110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95F7E-CCAC-4280-FF90-C52F9A3A4AA7}"/>
                  </a:ext>
                </a:extLst>
              </p:cNvPr>
              <p:cNvSpPr txBox="1"/>
              <p:nvPr/>
            </p:nvSpPr>
            <p:spPr>
              <a:xfrm>
                <a:off x="994611" y="3309186"/>
                <a:ext cx="5129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795F7E-CCAC-4280-FF90-C52F9A3A4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3309186"/>
                <a:ext cx="51295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916AC8-51F5-C212-8599-593CA4DDFEA4}"/>
                  </a:ext>
                </a:extLst>
              </p:cNvPr>
              <p:cNvSpPr txBox="1"/>
              <p:nvPr/>
            </p:nvSpPr>
            <p:spPr>
              <a:xfrm>
                <a:off x="994611" y="4113245"/>
                <a:ext cx="6256421" cy="102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타원 곡선과 그 위의 한 점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및</m:t>
                    </m:r>
                  </m:oMath>
                </a14:m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ko-KR" altLang="en-US" sz="2000" b="1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존</m:t>
                    </m:r>
                  </m:oMath>
                </a14:m>
                <a:r>
                  <a:rPr lang="ko-KR" altLang="en-US" sz="2000" dirty="0"/>
                  <a:t>재할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정수 </a:t>
                </a:r>
                <a:r>
                  <a:rPr lang="en-US" altLang="ko-KR" sz="2000" dirty="0"/>
                  <a:t>d</a:t>
                </a:r>
                <a:r>
                  <a:rPr lang="ko-KR" altLang="en-US" sz="2000" dirty="0"/>
                  <a:t>를 구하는 것은 매우 어려움</a:t>
                </a:r>
                <a:endParaRPr lang="en-US" altLang="ko-KR" sz="2000" dirty="0"/>
              </a:p>
              <a:p>
                <a:r>
                  <a:rPr lang="en-US" altLang="ko-KR" sz="2000" dirty="0"/>
                  <a:t>(</a:t>
                </a:r>
                <a:r>
                  <a:rPr lang="ko-KR" altLang="en-US" sz="2000" dirty="0"/>
                  <a:t>타원 곡선 이산 로그 문제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916AC8-51F5-C212-8599-593CA4DD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1" y="4113245"/>
                <a:ext cx="6256421" cy="1021498"/>
              </a:xfrm>
              <a:prstGeom prst="rect">
                <a:avLst/>
              </a:prstGeom>
              <a:blipFill>
                <a:blip r:embed="rId5"/>
                <a:stretch>
                  <a:fillRect l="-975" t="-2994" b="-10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4308AFE6-5862-DFB8-AA18-78159FB5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85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3BB6-63F6-0A98-6635-B410E7A5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B80F5642-DAFA-E771-A940-211BC9B2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0800A88B-1102-1CB4-D53C-05C79FC23FA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12D279-B658-4756-A953-F9F363528E4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50734E-78B2-161A-FE59-E11762BED36C}"/>
              </a:ext>
            </a:extLst>
          </p:cNvPr>
          <p:cNvSpPr/>
          <p:nvPr/>
        </p:nvSpPr>
        <p:spPr>
          <a:xfrm>
            <a:off x="431799" y="1757088"/>
            <a:ext cx="11218167" cy="3123026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en-US" altLang="ko-KR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1F4EF3-5798-5F8F-75B1-07D9762A2CDC}"/>
              </a:ext>
            </a:extLst>
          </p:cNvPr>
          <p:cNvSpPr txBox="1"/>
          <p:nvPr/>
        </p:nvSpPr>
        <p:spPr>
          <a:xfrm>
            <a:off x="3462806" y="1963823"/>
            <a:ext cx="682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A%65521 </a:t>
            </a:r>
            <a:r>
              <a:rPr lang="ko-KR" altLang="en-US" sz="2400" b="1" dirty="0"/>
              <a:t>이라는 식을 계산한다고 가정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92740-1933-77D8-D8C7-CFEF41DA80DD}"/>
              </a:ext>
            </a:extLst>
          </p:cNvPr>
          <p:cNvSpPr txBox="1"/>
          <p:nvPr/>
        </p:nvSpPr>
        <p:spPr>
          <a:xfrm>
            <a:off x="917726" y="2810024"/>
            <a:ext cx="50901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>
                <a:solidFill>
                  <a:schemeClr val="tx1"/>
                </a:solidFill>
              </a:rPr>
              <a:t>MIPS</a:t>
            </a:r>
          </a:p>
          <a:p>
            <a:r>
              <a:rPr lang="en-US" altLang="ko-KR" sz="2200" b="1" dirty="0">
                <a:solidFill>
                  <a:schemeClr val="tx1"/>
                </a:solidFill>
              </a:rPr>
              <a:t> : LW(A) </a:t>
            </a:r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 LW(65521)  MODULO</a:t>
            </a:r>
          </a:p>
          <a:p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      5 + 5 + 4 *  45ns</a:t>
            </a:r>
            <a:r>
              <a:rPr lang="ko-KR" alt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 630ns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D6C9A-4256-D9AF-8D49-91CFCD8852CC}"/>
              </a:ext>
            </a:extLst>
          </p:cNvPr>
          <p:cNvSpPr txBox="1"/>
          <p:nvPr/>
        </p:nvSpPr>
        <p:spPr>
          <a:xfrm>
            <a:off x="6406101" y="2810024"/>
            <a:ext cx="50901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 dirty="0"/>
              <a:t>ECC</a:t>
            </a:r>
            <a:endParaRPr lang="en-US" altLang="ko-KR" sz="2200" b="1" dirty="0">
              <a:solidFill>
                <a:schemeClr val="tx1"/>
              </a:solidFill>
            </a:endParaRPr>
          </a:p>
          <a:p>
            <a:r>
              <a:rPr lang="en-US" altLang="ko-KR" sz="2200" b="1" dirty="0">
                <a:solidFill>
                  <a:schemeClr val="tx1"/>
                </a:solidFill>
              </a:rPr>
              <a:t> : LW(A) </a:t>
            </a:r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 MODULO</a:t>
            </a:r>
          </a:p>
          <a:p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      5 + 21*  45ns</a:t>
            </a:r>
            <a:r>
              <a:rPr lang="ko-KR" altLang="en-US" sz="22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altLang="ko-KR" sz="2200" b="1" dirty="0">
                <a:sym typeface="Wingdings" panose="05000000000000000000" pitchFamily="2" charset="2"/>
              </a:rPr>
              <a:t>52</a:t>
            </a:r>
            <a:r>
              <a:rPr lang="en-US" altLang="ko-KR" sz="2200" b="1" dirty="0">
                <a:solidFill>
                  <a:schemeClr val="tx1"/>
                </a:solidFill>
                <a:sym typeface="Wingdings" panose="05000000000000000000" pitchFamily="2" charset="2"/>
              </a:rPr>
              <a:t>0ns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047CF5-D8C2-8FF4-17BC-37BAD7493BB1}"/>
              </a:ext>
            </a:extLst>
          </p:cNvPr>
          <p:cNvCxnSpPr>
            <a:cxnSpLocks/>
          </p:cNvCxnSpPr>
          <p:nvPr/>
        </p:nvCxnSpPr>
        <p:spPr>
          <a:xfrm>
            <a:off x="6021138" y="2626415"/>
            <a:ext cx="0" cy="1866072"/>
          </a:xfrm>
          <a:prstGeom prst="line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CB1875-0025-32BD-E0F9-D3693F2A30ED}"/>
              </a:ext>
            </a:extLst>
          </p:cNvPr>
          <p:cNvSpPr txBox="1"/>
          <p:nvPr/>
        </p:nvSpPr>
        <p:spPr>
          <a:xfrm>
            <a:off x="4831282" y="5231743"/>
            <a:ext cx="235320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약 </a:t>
            </a:r>
            <a:r>
              <a:rPr lang="en-US" altLang="ko-KR" sz="3200" b="1" dirty="0">
                <a:solidFill>
                  <a:srgbClr val="FF0000"/>
                </a:solidFill>
              </a:rPr>
              <a:t>20%</a:t>
            </a:r>
            <a:r>
              <a:rPr lang="ko-KR" altLang="en-US" sz="3200" b="1" dirty="0">
                <a:solidFill>
                  <a:srgbClr val="FF0000"/>
                </a:solidFill>
              </a:rPr>
              <a:t> 향상</a:t>
            </a:r>
          </a:p>
        </p:txBody>
      </p:sp>
    </p:spTree>
    <p:extLst>
      <p:ext uri="{BB962C8B-B14F-4D97-AF65-F5344CB8AC3E}">
        <p14:creationId xmlns:p14="http://schemas.microsoft.com/office/powerpoint/2010/main" val="6257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FBC6-A15C-C83E-2B7C-0F1F528E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397359-19EA-6DFA-EC2D-84F79E5AA149}"/>
              </a:ext>
            </a:extLst>
          </p:cNvPr>
          <p:cNvGrpSpPr/>
          <p:nvPr/>
        </p:nvGrpSpPr>
        <p:grpSpPr>
          <a:xfrm>
            <a:off x="542637" y="1598324"/>
            <a:ext cx="9754961" cy="2791214"/>
            <a:chOff x="814384" y="1690688"/>
            <a:chExt cx="9754961" cy="279121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CCE1185-DAF5-2C1B-5FBA-6D3136E1E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779" y="1690688"/>
              <a:ext cx="9707330" cy="223868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F13440-D2E4-5C8C-98B1-32BC01BE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384" y="3929375"/>
              <a:ext cx="9754961" cy="552527"/>
            </a:xfrm>
            <a:prstGeom prst="rect">
              <a:avLst/>
            </a:prstGeom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A63B4D-1CD2-CF47-D93E-45DA742A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67084"/>
              </p:ext>
            </p:extLst>
          </p:nvPr>
        </p:nvGraphicFramePr>
        <p:xfrm>
          <a:off x="581032" y="4604037"/>
          <a:ext cx="4231113" cy="1931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371">
                  <a:extLst>
                    <a:ext uri="{9D8B030D-6E8A-4147-A177-3AD203B41FA5}">
                      <a16:colId xmlns:a16="http://schemas.microsoft.com/office/drawing/2014/main" val="2422823370"/>
                    </a:ext>
                  </a:extLst>
                </a:gridCol>
                <a:gridCol w="1410371">
                  <a:extLst>
                    <a:ext uri="{9D8B030D-6E8A-4147-A177-3AD203B41FA5}">
                      <a16:colId xmlns:a16="http://schemas.microsoft.com/office/drawing/2014/main" val="1432346589"/>
                    </a:ext>
                  </a:extLst>
                </a:gridCol>
                <a:gridCol w="1410371">
                  <a:extLst>
                    <a:ext uri="{9D8B030D-6E8A-4147-A177-3AD203B41FA5}">
                      <a16:colId xmlns:a16="http://schemas.microsoft.com/office/drawing/2014/main" val="1031408250"/>
                    </a:ext>
                  </a:extLst>
                </a:gridCol>
              </a:tblGrid>
              <a:tr h="321971"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dirty="0"/>
                        <a:t>값</a:t>
                      </a:r>
                      <a:r>
                        <a:rPr lang="en-US" altLang="ko-KR" sz="1250" b="1" dirty="0"/>
                        <a:t>(16</a:t>
                      </a:r>
                      <a:r>
                        <a:rPr lang="ko-KR" altLang="en-US" sz="1250" b="1" dirty="0"/>
                        <a:t>진수</a:t>
                      </a:r>
                      <a:r>
                        <a:rPr lang="en-US" altLang="ko-KR" sz="1250" b="1" dirty="0"/>
                        <a:t>)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61083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R[9]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00005856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85999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R[15]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0000fcf4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S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47745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R[16]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5856fcf4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R,S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9179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R[30]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35236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R[31]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64118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F2CFC49E-3ACA-9B4C-BFC5-00D91348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5181888" cy="1325563"/>
          </a:xfrm>
        </p:spPr>
        <p:txBody>
          <a:bodyPr/>
          <a:lstStyle/>
          <a:p>
            <a:r>
              <a:rPr lang="en-US" altLang="ko-KR" dirty="0"/>
              <a:t>SIMULATION RESULT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0AE7246-A66D-D462-1D61-DB55B44BAE35}"/>
              </a:ext>
            </a:extLst>
          </p:cNvPr>
          <p:cNvSpPr/>
          <p:nvPr/>
        </p:nvSpPr>
        <p:spPr>
          <a:xfrm>
            <a:off x="5257824" y="4604038"/>
            <a:ext cx="5562576" cy="1934874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r>
              <a:rPr lang="ko-KR" altLang="en-US" sz="1900" b="1" dirty="0">
                <a:solidFill>
                  <a:schemeClr val="tx1"/>
                </a:solidFill>
              </a:rPr>
              <a:t>시뮬레이션 결과 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900" b="1" dirty="0">
                <a:solidFill>
                  <a:schemeClr val="tx1"/>
                </a:solidFill>
              </a:rPr>
              <a:t>(R,S) = (5856, fcf4) = </a:t>
            </a:r>
            <a:r>
              <a:rPr lang="ko-KR" altLang="en-US" sz="1900" b="1" dirty="0">
                <a:solidFill>
                  <a:schemeClr val="tx1"/>
                </a:solidFill>
              </a:rPr>
              <a:t>서명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R = </a:t>
            </a:r>
            <a:r>
              <a:rPr lang="ko-KR" altLang="en-US" sz="1600" b="1" dirty="0">
                <a:solidFill>
                  <a:schemeClr val="tx1"/>
                </a:solidFill>
              </a:rPr>
              <a:t>서명의 고유성 보장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S = </a:t>
            </a:r>
            <a:r>
              <a:rPr lang="ko-KR" altLang="en-US" sz="1600" b="1" dirty="0">
                <a:solidFill>
                  <a:schemeClr val="tx1"/>
                </a:solidFill>
              </a:rPr>
              <a:t>서명의 유효성 보장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6F1AB4-FBAD-0F08-C429-FEC44A66EFB8}"/>
              </a:ext>
            </a:extLst>
          </p:cNvPr>
          <p:cNvSpPr/>
          <p:nvPr/>
        </p:nvSpPr>
        <p:spPr>
          <a:xfrm>
            <a:off x="952182" y="1616796"/>
            <a:ext cx="1079818" cy="28839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D16715-221E-6456-6F81-F4ABB480E102}"/>
              </a:ext>
            </a:extLst>
          </p:cNvPr>
          <p:cNvSpPr/>
          <p:nvPr/>
        </p:nvSpPr>
        <p:spPr>
          <a:xfrm>
            <a:off x="952182" y="3249323"/>
            <a:ext cx="1079818" cy="28839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633CC7-46AF-BD16-329A-8CBC5DD19328}"/>
              </a:ext>
            </a:extLst>
          </p:cNvPr>
          <p:cNvSpPr/>
          <p:nvPr/>
        </p:nvSpPr>
        <p:spPr>
          <a:xfrm>
            <a:off x="952182" y="3540660"/>
            <a:ext cx="1079818" cy="288391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19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FBC6-A15C-C83E-2B7C-0F1F528E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6FA5BCF-8B72-33C6-8023-BA7F5B21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7" y="365125"/>
            <a:ext cx="3576781" cy="1325563"/>
          </a:xfrm>
        </p:spPr>
        <p:txBody>
          <a:bodyPr/>
          <a:lstStyle/>
          <a:p>
            <a:r>
              <a:rPr lang="en-US" altLang="ko-KR" dirty="0"/>
              <a:t>VERIFICATION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2DE2759-1B78-E54B-244A-37BB29118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741511"/>
              </p:ext>
            </p:extLst>
          </p:nvPr>
        </p:nvGraphicFramePr>
        <p:xfrm>
          <a:off x="628657" y="2463087"/>
          <a:ext cx="4231113" cy="1931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0371">
                  <a:extLst>
                    <a:ext uri="{9D8B030D-6E8A-4147-A177-3AD203B41FA5}">
                      <a16:colId xmlns:a16="http://schemas.microsoft.com/office/drawing/2014/main" val="2422823370"/>
                    </a:ext>
                  </a:extLst>
                </a:gridCol>
                <a:gridCol w="1410371">
                  <a:extLst>
                    <a:ext uri="{9D8B030D-6E8A-4147-A177-3AD203B41FA5}">
                      <a16:colId xmlns:a16="http://schemas.microsoft.com/office/drawing/2014/main" val="1432346589"/>
                    </a:ext>
                  </a:extLst>
                </a:gridCol>
                <a:gridCol w="1410371">
                  <a:extLst>
                    <a:ext uri="{9D8B030D-6E8A-4147-A177-3AD203B41FA5}">
                      <a16:colId xmlns:a16="http://schemas.microsoft.com/office/drawing/2014/main" val="1031408250"/>
                    </a:ext>
                  </a:extLst>
                </a:gridCol>
              </a:tblGrid>
              <a:tr h="321971"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50" b="1" dirty="0"/>
                        <a:t>값</a:t>
                      </a:r>
                      <a:r>
                        <a:rPr lang="en-US" altLang="ko-KR" sz="1250" b="1" dirty="0"/>
                        <a:t>(16</a:t>
                      </a:r>
                      <a:r>
                        <a:rPr lang="ko-KR" altLang="en-US" sz="1250" b="1" dirty="0"/>
                        <a:t>진수</a:t>
                      </a:r>
                      <a:r>
                        <a:rPr lang="en-US" altLang="ko-KR" sz="1250" b="1" dirty="0"/>
                        <a:t>)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61083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R[9]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00005856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85999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R[15]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0000fcf4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S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47745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R[16]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5856fcf4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R,S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9179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R[30]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35236"/>
                  </a:ext>
                </a:extLst>
              </a:tr>
              <a:tr h="3219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R[31]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b="1" dirty="0"/>
                        <a:t>0</a:t>
                      </a:r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50" b="1" dirty="0"/>
                    </a:p>
                  </a:txBody>
                  <a:tcPr anchor="ctr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641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4CC7D0-472D-B858-296C-1B6C2BE7324E}"/>
              </a:ext>
            </a:extLst>
          </p:cNvPr>
          <p:cNvSpPr txBox="1"/>
          <p:nvPr/>
        </p:nvSpPr>
        <p:spPr>
          <a:xfrm>
            <a:off x="1366134" y="1892221"/>
            <a:ext cx="275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 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시뮬레이션 결과값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9D1A066F-4997-F32B-C3E2-85FBCE4BB904}"/>
              </a:ext>
            </a:extLst>
          </p:cNvPr>
          <p:cNvSpPr/>
          <p:nvPr/>
        </p:nvSpPr>
        <p:spPr>
          <a:xfrm>
            <a:off x="5427232" y="3000375"/>
            <a:ext cx="1905000" cy="847725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F481C3-B87E-0495-EFF6-79E36087B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95"/>
          <a:stretch/>
        </p:blipFill>
        <p:spPr bwMode="auto">
          <a:xfrm>
            <a:off x="7764019" y="2337593"/>
            <a:ext cx="416310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EC2738-1D31-1A63-DF8A-74ABE821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19" y="3666805"/>
            <a:ext cx="4163109" cy="85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B2AE3B-C971-F58B-A935-CAF1EE2F24BD}"/>
              </a:ext>
            </a:extLst>
          </p:cNvPr>
          <p:cNvSpPr txBox="1"/>
          <p:nvPr/>
        </p:nvSpPr>
        <p:spPr>
          <a:xfrm>
            <a:off x="8934219" y="1882614"/>
            <a:ext cx="275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서명 검증 결과 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(C)</a:t>
            </a:r>
            <a:endParaRPr lang="en-US" altLang="ko-KR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76C670-4993-D7B6-7813-E9C3AFC33FF0}"/>
              </a:ext>
            </a:extLst>
          </p:cNvPr>
          <p:cNvSpPr/>
          <p:nvPr/>
        </p:nvSpPr>
        <p:spPr>
          <a:xfrm>
            <a:off x="628656" y="4867274"/>
            <a:ext cx="11298471" cy="847725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CPU </a:t>
            </a:r>
            <a:r>
              <a:rPr lang="ko-KR" altLang="en-US" sz="1600" b="1" dirty="0">
                <a:solidFill>
                  <a:schemeClr val="tx1"/>
                </a:solidFill>
              </a:rPr>
              <a:t>시뮬레이션 결과 값과 서명 검증 결과 값이 동일하므로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전자서명이 올바르게 작동했다는 것을 알 수 있음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168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15A6D-4244-CBBA-BF91-0B721D1E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3EBE99-613A-9F45-5E7D-B5BD9D3B9CBF}"/>
              </a:ext>
            </a:extLst>
          </p:cNvPr>
          <p:cNvSpPr/>
          <p:nvPr/>
        </p:nvSpPr>
        <p:spPr>
          <a:xfrm>
            <a:off x="3825512" y="2136338"/>
            <a:ext cx="454098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b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</a:p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LISTENIN</a:t>
            </a:r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387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73C2DF-C05E-F8A9-895E-3C2CDFB3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8" y="2076566"/>
            <a:ext cx="828791" cy="2057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97C394-5756-98A0-66C5-A07DDD4B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006" y="2956428"/>
            <a:ext cx="857370" cy="212437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03BB4E-7AF2-FBEF-3611-865BA209F03C}"/>
              </a:ext>
            </a:extLst>
          </p:cNvPr>
          <p:cNvCxnSpPr>
            <a:cxnSpLocks/>
          </p:cNvCxnSpPr>
          <p:nvPr/>
        </p:nvCxnSpPr>
        <p:spPr>
          <a:xfrm>
            <a:off x="2176667" y="2766870"/>
            <a:ext cx="20537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63E1FA-881C-1540-6CE2-94F41BEAE520}"/>
              </a:ext>
            </a:extLst>
          </p:cNvPr>
          <p:cNvSpPr txBox="1"/>
          <p:nvPr/>
        </p:nvSpPr>
        <p:spPr>
          <a:xfrm>
            <a:off x="2491192" y="2738522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Message(M)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F53F9-98DD-9C68-CC0B-3D7E27545B39}"/>
              </a:ext>
            </a:extLst>
          </p:cNvPr>
          <p:cNvSpPr/>
          <p:nvPr/>
        </p:nvSpPr>
        <p:spPr>
          <a:xfrm>
            <a:off x="4521847" y="2434805"/>
            <a:ext cx="1037510" cy="589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Hash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4ACA90-9A0B-4854-84F1-5339A1C68827}"/>
              </a:ext>
            </a:extLst>
          </p:cNvPr>
          <p:cNvSpPr/>
          <p:nvPr/>
        </p:nvSpPr>
        <p:spPr>
          <a:xfrm>
            <a:off x="7512480" y="3425157"/>
            <a:ext cx="1481461" cy="9103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Signature</a:t>
            </a:r>
            <a:endParaRPr lang="ko-KR" altLang="en-US" sz="2000" dirty="0"/>
          </a:p>
        </p:txBody>
      </p:sp>
      <p:pic>
        <p:nvPicPr>
          <p:cNvPr id="2052" name="Picture 4" descr="Vector Key Transparent - Key Vector Png, Png Download , Transparent Png  Image - PNGitem">
            <a:extLst>
              <a:ext uri="{FF2B5EF4-FFF2-40B4-BE49-F238E27FC236}">
                <a16:creationId xmlns:a16="http://schemas.microsoft.com/office/drawing/2014/main" id="{6950D8ED-8755-997A-D4C1-095634DC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73" b="91518" l="5000" r="95349">
                        <a14:foregroundMark x1="91512" y1="21780" x2="91512" y2="21780"/>
                        <a14:foregroundMark x1="71163" y1="7539" x2="71163" y2="7539"/>
                        <a14:foregroundMark x1="7907" y1="84607" x2="7907" y2="84607"/>
                        <a14:foregroundMark x1="5000" y1="82304" x2="5000" y2="82304"/>
                        <a14:foregroundMark x1="73953" y1="6283" x2="73953" y2="6283"/>
                        <a14:foregroundMark x1="95581" y1="27330" x2="95581" y2="27330"/>
                        <a14:foregroundMark x1="23372" y1="91623" x2="23372" y2="91623"/>
                        <a14:foregroundMark x1="75581" y1="6073" x2="75581" y2="60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57" y="3464036"/>
            <a:ext cx="665080" cy="7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4D299E-DF78-569B-0C47-0D9D0BDFAFC8}"/>
              </a:ext>
            </a:extLst>
          </p:cNvPr>
          <p:cNvSpPr txBox="1"/>
          <p:nvPr/>
        </p:nvSpPr>
        <p:spPr>
          <a:xfrm>
            <a:off x="2513451" y="4244712"/>
            <a:ext cx="171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private key(d)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5A549F1-3C30-9B57-05EF-711D6097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024" y="4719137"/>
            <a:ext cx="507998" cy="50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5E5593-53F2-FDE9-67A1-9371C13FB02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295440" y="3769835"/>
            <a:ext cx="709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6A2058-EE54-4E85-CBBA-542ED14146EA}"/>
              </a:ext>
            </a:extLst>
          </p:cNvPr>
          <p:cNvSpPr txBox="1"/>
          <p:nvPr/>
        </p:nvSpPr>
        <p:spPr>
          <a:xfrm>
            <a:off x="6329644" y="1993455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Message</a:t>
            </a:r>
          </a:p>
          <a:p>
            <a:pPr algn="ctr"/>
            <a:r>
              <a:rPr lang="en-US" altLang="ko-KR" b="1" dirty="0"/>
              <a:t>Digest(e)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126AC1-A7C5-02A9-4D24-63E9A3142EB7}"/>
              </a:ext>
            </a:extLst>
          </p:cNvPr>
          <p:cNvCxnSpPr>
            <a:cxnSpLocks/>
          </p:cNvCxnSpPr>
          <p:nvPr/>
        </p:nvCxnSpPr>
        <p:spPr>
          <a:xfrm>
            <a:off x="5654772" y="2747296"/>
            <a:ext cx="282617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6344FCC-909B-09C9-FD0D-C832D5D18B3A}"/>
              </a:ext>
            </a:extLst>
          </p:cNvPr>
          <p:cNvCxnSpPr>
            <a:cxnSpLocks/>
          </p:cNvCxnSpPr>
          <p:nvPr/>
        </p:nvCxnSpPr>
        <p:spPr>
          <a:xfrm>
            <a:off x="8480943" y="2729577"/>
            <a:ext cx="0" cy="588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81D8D1-2B08-BA60-30B7-F23DCF559DF8}"/>
                  </a:ext>
                </a:extLst>
              </p:cNvPr>
              <p:cNvSpPr txBox="1"/>
              <p:nvPr/>
            </p:nvSpPr>
            <p:spPr>
              <a:xfrm>
                <a:off x="2403482" y="5227135"/>
                <a:ext cx="17770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b="1" dirty="0"/>
                  <a:t>public key(Q)</a:t>
                </a:r>
              </a:p>
              <a:p>
                <a:pPr algn="ctr"/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81D8D1-2B08-BA60-30B7-F23DCF55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82" y="5227135"/>
                <a:ext cx="1777079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FD1E3A-DDDC-1DBA-A810-0A8E540AD8CF}"/>
                  </a:ext>
                </a:extLst>
              </p:cNvPr>
              <p:cNvSpPr txBox="1"/>
              <p:nvPr/>
            </p:nvSpPr>
            <p:spPr>
              <a:xfrm>
                <a:off x="7492141" y="4389918"/>
                <a:ext cx="2887394" cy="837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FD1E3A-DDDC-1DBA-A810-0A8E540A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41" y="4389918"/>
                <a:ext cx="2887394" cy="8372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20BA05F-410D-9C7C-C36E-364A529C5214}"/>
              </a:ext>
            </a:extLst>
          </p:cNvPr>
          <p:cNvSpPr txBox="1"/>
          <p:nvPr/>
        </p:nvSpPr>
        <p:spPr>
          <a:xfrm>
            <a:off x="4564260" y="3966214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Temp Key(k)</a:t>
            </a:r>
            <a:endParaRPr lang="ko-KR" altLang="en-US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99BE38D-D6CC-6E7E-3FC5-B016737486BE}"/>
              </a:ext>
            </a:extLst>
          </p:cNvPr>
          <p:cNvCxnSpPr/>
          <p:nvPr/>
        </p:nvCxnSpPr>
        <p:spPr>
          <a:xfrm>
            <a:off x="6138219" y="4167446"/>
            <a:ext cx="8783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7E7CDF-DAFF-DE3B-1731-420D2994DAA9}"/>
              </a:ext>
            </a:extLst>
          </p:cNvPr>
          <p:cNvSpPr/>
          <p:nvPr/>
        </p:nvSpPr>
        <p:spPr>
          <a:xfrm>
            <a:off x="2513451" y="3425157"/>
            <a:ext cx="1704877" cy="248706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6FE029-AD21-E68E-EF80-A2C3F5C6C953}"/>
              </a:ext>
            </a:extLst>
          </p:cNvPr>
          <p:cNvSpPr txBox="1"/>
          <p:nvPr/>
        </p:nvSpPr>
        <p:spPr>
          <a:xfrm>
            <a:off x="4564260" y="3585169"/>
            <a:ext cx="173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Private Key(d)</a:t>
            </a:r>
            <a:endParaRPr lang="ko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0305E7-FEBC-7EAE-C22C-3E2E056D929D}"/>
              </a:ext>
            </a:extLst>
          </p:cNvPr>
          <p:cNvCxnSpPr/>
          <p:nvPr/>
        </p:nvCxnSpPr>
        <p:spPr>
          <a:xfrm>
            <a:off x="9354604" y="3833335"/>
            <a:ext cx="876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F0F44D-3BD3-C12F-98B4-490E5FD971DE}"/>
              </a:ext>
            </a:extLst>
          </p:cNvPr>
          <p:cNvSpPr txBox="1"/>
          <p:nvPr/>
        </p:nvSpPr>
        <p:spPr>
          <a:xfrm>
            <a:off x="5930470" y="2119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2B7E60-153B-AB97-76F9-9D3B05E478CE}"/>
              </a:ext>
            </a:extLst>
          </p:cNvPr>
          <p:cNvSpPr txBox="1"/>
          <p:nvPr/>
        </p:nvSpPr>
        <p:spPr>
          <a:xfrm>
            <a:off x="8019036" y="283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②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4011AF-2E61-1E39-CE4C-38D7160110CB}"/>
              </a:ext>
            </a:extLst>
          </p:cNvPr>
          <p:cNvSpPr txBox="1"/>
          <p:nvPr/>
        </p:nvSpPr>
        <p:spPr>
          <a:xfrm>
            <a:off x="9590408" y="34184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③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45AA8FE-CCD6-C9E1-7D51-1FC2CC04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서명 생성 알고리즘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4270A820-69F2-BF7B-BA7A-9476C91E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0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DFA54E82-EC19-22C3-792E-5D7411B1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965" y="2204211"/>
            <a:ext cx="828791" cy="205768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E51C9D-8CD2-5B13-4357-0C5F3FC30C09}"/>
              </a:ext>
            </a:extLst>
          </p:cNvPr>
          <p:cNvSpPr/>
          <p:nvPr/>
        </p:nvSpPr>
        <p:spPr>
          <a:xfrm>
            <a:off x="3337148" y="2739397"/>
            <a:ext cx="1956730" cy="12024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Signature</a:t>
            </a:r>
          </a:p>
          <a:p>
            <a:pPr algn="ctr"/>
            <a:r>
              <a:rPr lang="en-US" altLang="ko-KR" sz="2400" dirty="0"/>
              <a:t>(r, s)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340A7-5DDB-C207-B97B-2BB2E5EEC46E}"/>
                  </a:ext>
                </a:extLst>
              </p:cNvPr>
              <p:cNvSpPr txBox="1"/>
              <p:nvPr/>
            </p:nvSpPr>
            <p:spPr>
              <a:xfrm>
                <a:off x="4864265" y="4261898"/>
                <a:ext cx="2631554" cy="148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340A7-5DDB-C207-B97B-2BB2E5EEC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4261898"/>
                <a:ext cx="2631554" cy="1485663"/>
              </a:xfrm>
              <a:prstGeom prst="rect">
                <a:avLst/>
              </a:prstGeom>
              <a:blipFill>
                <a:blip r:embed="rId4"/>
                <a:stretch>
                  <a:fillRect l="-694" r="-2546" b="-6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DA25093-1A9C-8E12-069E-E0A4548E5215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293878" y="3340621"/>
            <a:ext cx="219178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5FF842-9BCE-FB30-5038-4DED38765C65}"/>
              </a:ext>
            </a:extLst>
          </p:cNvPr>
          <p:cNvSpPr txBox="1"/>
          <p:nvPr/>
        </p:nvSpPr>
        <p:spPr>
          <a:xfrm>
            <a:off x="6140168" y="282526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④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08A56-6E47-B24B-C852-249E6D2D02EB}"/>
              </a:ext>
            </a:extLst>
          </p:cNvPr>
          <p:cNvSpPr txBox="1"/>
          <p:nvPr/>
        </p:nvSpPr>
        <p:spPr>
          <a:xfrm>
            <a:off x="5888497" y="3460617"/>
            <a:ext cx="918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r==v ?</a:t>
            </a:r>
            <a:endParaRPr lang="ko-KR" altLang="en-US" sz="20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1184B3-DE82-AB30-9C16-0BC0FEE51515}"/>
              </a:ext>
            </a:extLst>
          </p:cNvPr>
          <p:cNvSpPr/>
          <p:nvPr/>
        </p:nvSpPr>
        <p:spPr>
          <a:xfrm>
            <a:off x="7485660" y="2739395"/>
            <a:ext cx="1956730" cy="1202452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Signature</a:t>
            </a:r>
          </a:p>
          <a:p>
            <a:pPr algn="ctr"/>
            <a:r>
              <a:rPr lang="en-US" altLang="ko-KR" sz="2400" dirty="0"/>
              <a:t>(v, w)</a:t>
            </a:r>
            <a:endParaRPr lang="ko-KR" altLang="en-US" sz="24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C04FF2B-4523-22CA-42A9-1849984B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768" y="2170868"/>
            <a:ext cx="857370" cy="212437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55F8AD2-E296-3580-009E-2B94CA99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서명 검증 알고리즘</a:t>
            </a: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FF0349B-ECB6-0744-0065-7E764934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6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B43F-9718-CD27-F741-0E558C6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BA824B0-F683-855E-B3D2-F611BD9B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74697"/>
              </p:ext>
            </p:extLst>
          </p:nvPr>
        </p:nvGraphicFramePr>
        <p:xfrm>
          <a:off x="2191996" y="2577999"/>
          <a:ext cx="4642554" cy="6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22">
                  <a:extLst>
                    <a:ext uri="{9D8B030D-6E8A-4147-A177-3AD203B41FA5}">
                      <a16:colId xmlns:a16="http://schemas.microsoft.com/office/drawing/2014/main" val="3855957406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3591448971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2800049712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852369160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560579478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3759546969"/>
                    </a:ext>
                  </a:extLst>
                </a:gridCol>
                <a:gridCol w="663222">
                  <a:extLst>
                    <a:ext uri="{9D8B030D-6E8A-4147-A177-3AD203B41FA5}">
                      <a16:colId xmlns:a16="http://schemas.microsoft.com/office/drawing/2014/main" val="1039529395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935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D726D-6D9A-2464-F410-9F1FB7EF030B}"/>
                  </a:ext>
                </a:extLst>
              </p:cNvPr>
              <p:cNvSpPr txBox="1"/>
              <p:nvPr/>
            </p:nvSpPr>
            <p:spPr>
              <a:xfrm>
                <a:off x="838200" y="3776562"/>
                <a:ext cx="1335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초기값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D726D-6D9A-2464-F410-9F1FB7EF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76562"/>
                <a:ext cx="1335558" cy="369332"/>
              </a:xfrm>
              <a:prstGeom prst="rect">
                <a:avLst/>
              </a:prstGeom>
              <a:blipFill>
                <a:blip r:embed="rId2"/>
                <a:stretch>
                  <a:fillRect l="-4110" t="-10000" r="-365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0145A2-D82B-3B5B-8990-6DE7EA1729D0}"/>
              </a:ext>
            </a:extLst>
          </p:cNvPr>
          <p:cNvCxnSpPr/>
          <p:nvPr/>
        </p:nvCxnSpPr>
        <p:spPr>
          <a:xfrm>
            <a:off x="2534895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208367-E5AA-DF7B-A1D1-6E62AA55B6DF}"/>
              </a:ext>
            </a:extLst>
          </p:cNvPr>
          <p:cNvCxnSpPr/>
          <p:nvPr/>
        </p:nvCxnSpPr>
        <p:spPr>
          <a:xfrm flipV="1">
            <a:off x="2534895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1246ED-A7EA-B71A-3670-A886CAC9B169}"/>
              </a:ext>
            </a:extLst>
          </p:cNvPr>
          <p:cNvCxnSpPr/>
          <p:nvPr/>
        </p:nvCxnSpPr>
        <p:spPr>
          <a:xfrm>
            <a:off x="3164061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23BB16F-8B97-AEE9-1AB7-8A642BFF5723}"/>
              </a:ext>
            </a:extLst>
          </p:cNvPr>
          <p:cNvCxnSpPr/>
          <p:nvPr/>
        </p:nvCxnSpPr>
        <p:spPr>
          <a:xfrm flipV="1">
            <a:off x="3164061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93BD33-D103-B2EB-EA67-8534492FA563}"/>
              </a:ext>
            </a:extLst>
          </p:cNvPr>
          <p:cNvCxnSpPr/>
          <p:nvPr/>
        </p:nvCxnSpPr>
        <p:spPr>
          <a:xfrm>
            <a:off x="3850377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E146B6C-D29C-A506-9796-DAED7DCBF73A}"/>
              </a:ext>
            </a:extLst>
          </p:cNvPr>
          <p:cNvCxnSpPr/>
          <p:nvPr/>
        </p:nvCxnSpPr>
        <p:spPr>
          <a:xfrm flipV="1">
            <a:off x="3850377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A24372-8CBA-9A2D-B5B6-4E44EE638FC3}"/>
              </a:ext>
            </a:extLst>
          </p:cNvPr>
          <p:cNvCxnSpPr/>
          <p:nvPr/>
        </p:nvCxnSpPr>
        <p:spPr>
          <a:xfrm>
            <a:off x="4536693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8B4FDA0-752E-F34B-9105-761534A05806}"/>
              </a:ext>
            </a:extLst>
          </p:cNvPr>
          <p:cNvCxnSpPr/>
          <p:nvPr/>
        </p:nvCxnSpPr>
        <p:spPr>
          <a:xfrm flipV="1">
            <a:off x="4536693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F13A40-8C5A-2FD7-AE1B-DF2E7E52532A}"/>
              </a:ext>
            </a:extLst>
          </p:cNvPr>
          <p:cNvCxnSpPr/>
          <p:nvPr/>
        </p:nvCxnSpPr>
        <p:spPr>
          <a:xfrm>
            <a:off x="5175910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61BB0F-EDF8-82AB-942C-17AD6FCD91FE}"/>
              </a:ext>
            </a:extLst>
          </p:cNvPr>
          <p:cNvCxnSpPr/>
          <p:nvPr/>
        </p:nvCxnSpPr>
        <p:spPr>
          <a:xfrm flipV="1">
            <a:off x="5175910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D056B7-39AB-D221-D7B8-F2FC56A4570F}"/>
              </a:ext>
            </a:extLst>
          </p:cNvPr>
          <p:cNvCxnSpPr/>
          <p:nvPr/>
        </p:nvCxnSpPr>
        <p:spPr>
          <a:xfrm>
            <a:off x="5862226" y="3192362"/>
            <a:ext cx="0" cy="711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AA8746-9F02-2E4C-92D9-90849059E3E7}"/>
              </a:ext>
            </a:extLst>
          </p:cNvPr>
          <p:cNvCxnSpPr/>
          <p:nvPr/>
        </p:nvCxnSpPr>
        <p:spPr>
          <a:xfrm flipV="1">
            <a:off x="5862226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91CDC4-0649-44AF-9E49-59C427979374}"/>
              </a:ext>
            </a:extLst>
          </p:cNvPr>
          <p:cNvCxnSpPr>
            <a:cxnSpLocks/>
          </p:cNvCxnSpPr>
          <p:nvPr/>
        </p:nvCxnSpPr>
        <p:spPr>
          <a:xfrm>
            <a:off x="6491392" y="3192362"/>
            <a:ext cx="0" cy="1562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46FE20D-7B47-62FE-9DC7-63884C02E981}"/>
              </a:ext>
            </a:extLst>
          </p:cNvPr>
          <p:cNvCxnSpPr/>
          <p:nvPr/>
        </p:nvCxnSpPr>
        <p:spPr>
          <a:xfrm flipV="1">
            <a:off x="1869213" y="3192362"/>
            <a:ext cx="629166" cy="629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DC7627-EA84-97BF-E519-DDDB53EB0625}"/>
                  </a:ext>
                </a:extLst>
              </p:cNvPr>
              <p:cNvSpPr txBox="1"/>
              <p:nvPr/>
            </p:nvSpPr>
            <p:spPr>
              <a:xfrm>
                <a:off x="2311033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1DC7627-EA84-97BF-E519-DDDB53EB0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33" y="3890862"/>
                <a:ext cx="558102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109F2-38D6-4658-9322-5140CC6AFD90}"/>
                  </a:ext>
                </a:extLst>
              </p:cNvPr>
              <p:cNvSpPr txBox="1"/>
              <p:nvPr/>
            </p:nvSpPr>
            <p:spPr>
              <a:xfrm>
                <a:off x="2933241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109F2-38D6-4658-9322-5140CC6A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41" y="3890862"/>
                <a:ext cx="55810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BB6152-A7D7-8218-6203-1D7113E68A4C}"/>
                  </a:ext>
                </a:extLst>
              </p:cNvPr>
              <p:cNvSpPr txBox="1"/>
              <p:nvPr/>
            </p:nvSpPr>
            <p:spPr>
              <a:xfrm>
                <a:off x="3608406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BB6152-A7D7-8218-6203-1D7113E6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06" y="3890862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E56751-180F-DE13-C078-B0532E43C313}"/>
                  </a:ext>
                </a:extLst>
              </p:cNvPr>
              <p:cNvSpPr txBox="1"/>
              <p:nvPr/>
            </p:nvSpPr>
            <p:spPr>
              <a:xfrm>
                <a:off x="4230614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E56751-180F-DE13-C078-B0532E43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14" y="3890862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D520B-4766-E1CF-38E1-962A78DDB533}"/>
                  </a:ext>
                </a:extLst>
              </p:cNvPr>
              <p:cNvSpPr txBox="1"/>
              <p:nvPr/>
            </p:nvSpPr>
            <p:spPr>
              <a:xfrm>
                <a:off x="4991588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DD520B-4766-E1CF-38E1-962A78DDB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88" y="3890862"/>
                <a:ext cx="55810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CC3CB-0799-8C82-E4DC-E04880D8E6E4}"/>
                  </a:ext>
                </a:extLst>
              </p:cNvPr>
              <p:cNvSpPr txBox="1"/>
              <p:nvPr/>
            </p:nvSpPr>
            <p:spPr>
              <a:xfrm>
                <a:off x="5613796" y="3890862"/>
                <a:ext cx="558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CC3CB-0799-8C82-E4DC-E04880D8E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96" y="3890862"/>
                <a:ext cx="558102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FE74CEE-2F7D-4A65-BC1D-B638C2A88DF1}"/>
              </a:ext>
            </a:extLst>
          </p:cNvPr>
          <p:cNvSpPr txBox="1"/>
          <p:nvPr/>
        </p:nvSpPr>
        <p:spPr>
          <a:xfrm>
            <a:off x="6011933" y="48237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해시 값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EAFC1F-CC42-AD28-DC1C-532E2E100669}"/>
              </a:ext>
            </a:extLst>
          </p:cNvPr>
          <p:cNvCxnSpPr/>
          <p:nvPr/>
        </p:nvCxnSpPr>
        <p:spPr>
          <a:xfrm flipV="1">
            <a:off x="6171898" y="3192362"/>
            <a:ext cx="2090697" cy="355600"/>
          </a:xfrm>
          <a:prstGeom prst="line">
            <a:avLst/>
          </a:prstGeom>
          <a:ln w="381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D83340-62F1-C026-1E8A-2E57C80E1E2C}"/>
              </a:ext>
            </a:extLst>
          </p:cNvPr>
          <p:cNvSpPr/>
          <p:nvPr/>
        </p:nvSpPr>
        <p:spPr>
          <a:xfrm>
            <a:off x="8376895" y="2483265"/>
            <a:ext cx="2885741" cy="1325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F20DA8-3473-3DC9-796A-9AB172BF7D83}"/>
                  </a:ext>
                </a:extLst>
              </p:cNvPr>
              <p:cNvSpPr txBox="1"/>
              <p:nvPr/>
            </p:nvSpPr>
            <p:spPr>
              <a:xfrm>
                <a:off x="8582269" y="2945991"/>
                <a:ext cx="2504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2000" b="1" i="1" dirty="0" err="1" smtClean="0">
                        <a:latin typeface="Cambria Math" panose="02040503050406030204" pitchFamily="18" charset="0"/>
                      </a:rPr>
                      <m:t>𝒑𝒓𝒊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F20DA8-3473-3DC9-796A-9AB172BF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69" y="2945991"/>
                <a:ext cx="2504660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A0224FDF-25D9-1BFB-4B22-30D654AF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1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9669-E6FB-14BB-789D-051396EC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스칼라 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939F8FF-C909-312D-0307-C0BF870DF549}"/>
              </a:ext>
            </a:extLst>
          </p:cNvPr>
          <p:cNvSpPr/>
          <p:nvPr/>
        </p:nvSpPr>
        <p:spPr>
          <a:xfrm>
            <a:off x="129089" y="1949822"/>
            <a:ext cx="7024745" cy="3151992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</a:rPr>
              <a:t>DoubleAndAdd</a:t>
            </a:r>
            <a:r>
              <a:rPr lang="en-US" altLang="ko-KR" sz="2000" b="1" dirty="0">
                <a:solidFill>
                  <a:schemeClr val="tx1"/>
                </a:solidFill>
              </a:rPr>
              <a:t>(k, P):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temp = P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</a:rPr>
              <a:t>while k &gt; 0: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if k &amp; 1:   # k</a:t>
            </a:r>
            <a:r>
              <a:rPr lang="ko-KR" altLang="en-US" sz="2000" b="1" dirty="0">
                <a:solidFill>
                  <a:schemeClr val="tx1"/>
                </a:solidFill>
              </a:rPr>
              <a:t>가 홀수일 경우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    </a:t>
            </a:r>
            <a:r>
              <a:rPr lang="en-US" altLang="ko-KR" sz="2000" b="1" dirty="0">
                <a:solidFill>
                  <a:schemeClr val="tx1"/>
                </a:solidFill>
              </a:rPr>
              <a:t>result =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result + temp</a:t>
            </a:r>
            <a:endParaRPr lang="ko-KR" alt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temp =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temp + temp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    k &gt;&gt;= 1   # k</a:t>
            </a:r>
            <a:r>
              <a:rPr lang="ko-KR" altLang="en-US" sz="2000" b="1" dirty="0">
                <a:solidFill>
                  <a:schemeClr val="tx1"/>
                </a:solidFill>
              </a:rPr>
              <a:t>를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로 나누기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</a:rPr>
              <a:t>return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7DC2-A46C-08B8-DA07-09B47B40F000}"/>
                  </a:ext>
                </a:extLst>
              </p:cNvPr>
              <p:cNvSpPr txBox="1"/>
              <p:nvPr/>
            </p:nvSpPr>
            <p:spPr>
              <a:xfrm>
                <a:off x="7359226" y="2745662"/>
                <a:ext cx="4637680" cy="156966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altLang="ko-KR" sz="2400" b="1" dirty="0"/>
              </a:p>
              <a:p>
                <a:r>
                  <a:rPr lang="ko-KR" altLang="en-US" sz="2400" b="1" dirty="0"/>
                  <a:t>덧셈을 </a:t>
                </a:r>
                <a:r>
                  <a:rPr lang="en-US" altLang="ko-KR" sz="2400" b="1" dirty="0"/>
                  <a:t>ECC_ADD </a:t>
                </a:r>
                <a:r>
                  <a:rPr lang="ko-KR" altLang="en-US" sz="2400" b="1" dirty="0"/>
                  <a:t>연산자로 대체</a:t>
                </a:r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en-US" altLang="ko-KR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7DC2-A46C-08B8-DA07-09B47B40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26" y="2745662"/>
                <a:ext cx="4637680" cy="1569660"/>
              </a:xfrm>
              <a:prstGeom prst="rect">
                <a:avLst/>
              </a:prstGeom>
              <a:blipFill>
                <a:blip r:embed="rId3"/>
                <a:stretch>
                  <a:fillRect l="-1969" r="-919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17AB7D4F-7836-4016-E769-86C04C9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1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135CA-0E6B-D33F-B532-A74641E8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거듭 제곱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3ABE7D-9013-3511-D876-47ADDE403019}"/>
              </a:ext>
            </a:extLst>
          </p:cNvPr>
          <p:cNvSpPr/>
          <p:nvPr/>
        </p:nvSpPr>
        <p:spPr>
          <a:xfrm>
            <a:off x="129089" y="1949822"/>
            <a:ext cx="7024745" cy="3151992"/>
          </a:xfrm>
          <a:prstGeom prst="roundRect">
            <a:avLst/>
          </a:prstGeom>
          <a:solidFill>
            <a:schemeClr val="bg2">
              <a:lumMod val="9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Power(b, e):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result = 1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temp = b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</a:rPr>
              <a:t>while e &gt; 0: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if e &amp; 1:    # </a:t>
            </a:r>
            <a:r>
              <a:rPr lang="ko-KR" altLang="en-US" sz="2000" b="1" dirty="0">
                <a:solidFill>
                  <a:schemeClr val="tx1"/>
                </a:solidFill>
              </a:rPr>
              <a:t>지수가 홀수인 경우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        result =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result * temp</a:t>
            </a:r>
            <a:endParaRPr lang="ko-KR" altLang="en-US" sz="20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temp = </a:t>
            </a:r>
            <a:r>
              <a:rPr lang="en-US" altLang="ko-KR" sz="2000" b="1" dirty="0">
                <a:solidFill>
                  <a:schemeClr val="tx1"/>
                </a:solidFill>
                <a:highlight>
                  <a:srgbClr val="FFFF00"/>
                </a:highlight>
              </a:rPr>
              <a:t>temp * temp</a:t>
            </a:r>
            <a:r>
              <a:rPr lang="en-US" altLang="ko-KR" sz="2000" b="1" dirty="0">
                <a:solidFill>
                  <a:schemeClr val="tx1"/>
                </a:solidFill>
              </a:rPr>
              <a:t>      </a:t>
            </a:r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    </a:t>
            </a:r>
            <a:r>
              <a:rPr lang="en-US" altLang="ko-KR" sz="2000" b="1" dirty="0">
                <a:solidFill>
                  <a:schemeClr val="tx1"/>
                </a:solidFill>
              </a:rPr>
              <a:t>e &gt;&gt;= 1      # </a:t>
            </a:r>
            <a:r>
              <a:rPr lang="ko-KR" altLang="en-US" sz="2000" b="1" dirty="0">
                <a:solidFill>
                  <a:schemeClr val="tx1"/>
                </a:solidFill>
              </a:rPr>
              <a:t>지수를 </a:t>
            </a:r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로 나눔</a:t>
            </a:r>
          </a:p>
          <a:p>
            <a:r>
              <a:rPr lang="ko-KR" altLang="en-US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>
                <a:solidFill>
                  <a:schemeClr val="tx1"/>
                </a:solidFill>
              </a:rPr>
              <a:t>return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85871-FBD2-3028-0C6C-86E9A1513AB3}"/>
                  </a:ext>
                </a:extLst>
              </p:cNvPr>
              <p:cNvSpPr txBox="1"/>
              <p:nvPr/>
            </p:nvSpPr>
            <p:spPr>
              <a:xfrm>
                <a:off x="7423881" y="2740988"/>
                <a:ext cx="4640886" cy="156966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altLang="ko-KR" sz="2400" b="1" dirty="0"/>
              </a:p>
              <a:p>
                <a:r>
                  <a:rPr lang="ko-KR" altLang="en-US" sz="2400" b="1" dirty="0"/>
                  <a:t>곱셈을 </a:t>
                </a:r>
                <a:r>
                  <a:rPr lang="en-US" altLang="ko-KR" sz="2400" b="1" dirty="0"/>
                  <a:t>ECC_MUL </a:t>
                </a:r>
                <a:r>
                  <a:rPr lang="ko-KR" altLang="en-US" sz="2400" b="1" dirty="0"/>
                  <a:t>연산자로 대체</a:t>
                </a:r>
                <a:endParaRPr lang="en-US" altLang="ko-KR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ko-KR" altLang="en-US" sz="2400" dirty="0"/>
              </a:p>
              <a:p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85871-FBD2-3028-0C6C-86E9A151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881" y="2740988"/>
                <a:ext cx="4640886" cy="1569660"/>
              </a:xfrm>
              <a:prstGeom prst="rect">
                <a:avLst/>
              </a:prstGeom>
              <a:blipFill>
                <a:blip r:embed="rId2"/>
                <a:stretch>
                  <a:fillRect l="-2100" r="-919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51186CF3-C6CE-EED5-7839-7C6D8635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31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0B304-F2EB-9D45-F14F-C409A144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06" y="252183"/>
            <a:ext cx="10213676" cy="894243"/>
          </a:xfrm>
        </p:spPr>
        <p:txBody>
          <a:bodyPr/>
          <a:lstStyle/>
          <a:p>
            <a:r>
              <a:rPr lang="en-US" altLang="ko-KR" dirty="0">
                <a:ea typeface="맑은 고딕"/>
              </a:rPr>
              <a:t>Instruction – R type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005F4-343D-788A-0213-2426D812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012D279-B658-4756-A953-F9F363528E4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4A8E2F3-FFCD-6F0B-9A13-EA4057B2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72380"/>
              </p:ext>
            </p:extLst>
          </p:nvPr>
        </p:nvGraphicFramePr>
        <p:xfrm>
          <a:off x="545369" y="1039424"/>
          <a:ext cx="11349668" cy="18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1595">
                  <a:extLst>
                    <a:ext uri="{9D8B030D-6E8A-4147-A177-3AD203B41FA5}">
                      <a16:colId xmlns:a16="http://schemas.microsoft.com/office/drawing/2014/main" val="1182111471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307451951"/>
                    </a:ext>
                  </a:extLst>
                </a:gridCol>
                <a:gridCol w="1659193">
                  <a:extLst>
                    <a:ext uri="{9D8B030D-6E8A-4147-A177-3AD203B41FA5}">
                      <a16:colId xmlns:a16="http://schemas.microsoft.com/office/drawing/2014/main" val="1528849091"/>
                    </a:ext>
                  </a:extLst>
                </a:gridCol>
                <a:gridCol w="2433483">
                  <a:extLst>
                    <a:ext uri="{9D8B030D-6E8A-4147-A177-3AD203B41FA5}">
                      <a16:colId xmlns:a16="http://schemas.microsoft.com/office/drawing/2014/main" val="1169621424"/>
                    </a:ext>
                  </a:extLst>
                </a:gridCol>
                <a:gridCol w="2378177">
                  <a:extLst>
                    <a:ext uri="{9D8B030D-6E8A-4147-A177-3AD203B41FA5}">
                      <a16:colId xmlns:a16="http://schemas.microsoft.com/office/drawing/2014/main" val="1702309187"/>
                    </a:ext>
                  </a:extLst>
                </a:gridCol>
                <a:gridCol w="2897713">
                  <a:extLst>
                    <a:ext uri="{9D8B030D-6E8A-4147-A177-3AD203B41FA5}">
                      <a16:colId xmlns:a16="http://schemas.microsoft.com/office/drawing/2014/main" val="2368845602"/>
                    </a:ext>
                  </a:extLst>
                </a:gridCol>
              </a:tblGrid>
              <a:tr h="301174"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NO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Instruction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Opcode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Syntax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Operation</a:t>
                      </a:r>
                      <a:endParaRPr lang="ko-KR" altLang="af-ZA" sz="1100" b="1" dirty="0" err="1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 err="1">
                          <a:effectLst/>
                        </a:rPr>
                        <a:t>Description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41245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ADD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001001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ADD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$rd = $rs + 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레지스터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간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덧셈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564068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2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SUB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001011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SUB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$rd = $rs - 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레지스터 간 뺄셈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208476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3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AND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001101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AND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$rd= $rs &amp; 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비트</a:t>
                      </a:r>
                      <a:r>
                        <a:rPr lang="af-ZA" sz="1100" b="1" dirty="0">
                          <a:effectLst/>
                        </a:rPr>
                        <a:t> AND </a:t>
                      </a:r>
                      <a:r>
                        <a:rPr lang="ko-KR" altLang="af-ZA" sz="1100" b="1" dirty="0">
                          <a:effectLst/>
                        </a:rPr>
                        <a:t>연산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951162"/>
                  </a:ext>
                </a:extLst>
              </a:tr>
              <a:tr h="35989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4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XOR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001111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XOR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$rd = $rs⊕$rt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af-ZA" sz="1100" b="1" dirty="0">
                          <a:effectLst/>
                        </a:rPr>
                        <a:t>비트 XOR 연산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918096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5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COMPARE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001110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COMPARE $rd, $rs, 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$rd = ($rs &lt; $rt) ? 1 : 0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비교 후 </a:t>
                      </a:r>
                      <a:r>
                        <a:rPr lang="en-US" altLang="ko-KR" sz="1100" b="1" dirty="0">
                          <a:effectLst/>
                        </a:rPr>
                        <a:t>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ko-KR" altLang="en-US" sz="1100" b="1" dirty="0">
                          <a:effectLst/>
                        </a:rPr>
                        <a:t>이 </a:t>
                      </a:r>
                      <a:r>
                        <a:rPr lang="en-US" altLang="ko-KR" sz="1100" b="1" dirty="0">
                          <a:effectLst/>
                        </a:rPr>
                        <a:t>$rt</a:t>
                      </a:r>
                      <a:r>
                        <a:rPr lang="ko-KR" altLang="en-US" sz="1100" b="1" dirty="0">
                          <a:effectLst/>
                        </a:rPr>
                        <a:t>보다 작으면 </a:t>
                      </a:r>
                      <a:r>
                        <a:rPr lang="en-US" altLang="ko-KR" sz="1100" b="1" dirty="0">
                          <a:effectLst/>
                        </a:rPr>
                        <a:t>1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31713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6ADD68-2896-6A11-B961-BBD466B20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7953"/>
              </p:ext>
            </p:extLst>
          </p:nvPr>
        </p:nvGraphicFramePr>
        <p:xfrm>
          <a:off x="89039" y="4501698"/>
          <a:ext cx="11987345" cy="1203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7627">
                  <a:extLst>
                    <a:ext uri="{9D8B030D-6E8A-4147-A177-3AD203B41FA5}">
                      <a16:colId xmlns:a16="http://schemas.microsoft.com/office/drawing/2014/main" val="2845329362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3561217511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1133952640"/>
                    </a:ext>
                  </a:extLst>
                </a:gridCol>
                <a:gridCol w="2247627">
                  <a:extLst>
                    <a:ext uri="{9D8B030D-6E8A-4147-A177-3AD203B41FA5}">
                      <a16:colId xmlns:a16="http://schemas.microsoft.com/office/drawing/2014/main" val="2297598994"/>
                    </a:ext>
                  </a:extLst>
                </a:gridCol>
                <a:gridCol w="2622232">
                  <a:extLst>
                    <a:ext uri="{9D8B030D-6E8A-4147-A177-3AD203B41FA5}">
                      <a16:colId xmlns:a16="http://schemas.microsoft.com/office/drawing/2014/main" val="3140632993"/>
                    </a:ext>
                  </a:extLst>
                </a:gridCol>
              </a:tblGrid>
              <a:tr h="2266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R-type</a:t>
                      </a:r>
                      <a:endParaRPr lang="ko-KR" altLang="en-US" sz="1800" b="1" dirty="0" err="1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Opcode(6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Operand(15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75283"/>
                  </a:ext>
                </a:extLst>
              </a:tr>
              <a:tr h="31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800" b="1" dirty="0">
                          <a:effectLst/>
                        </a:rPr>
                        <a:t>000101</a:t>
                      </a:r>
                      <a:endParaRPr lang="ko-KR" altLang="en-US" sz="18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$rd (5bit)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$rs (5 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$rt (5bit)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512462"/>
                  </a:ext>
                </a:extLst>
              </a:tr>
              <a:tr h="226683">
                <a:tc>
                  <a:txBody>
                    <a:bodyPr/>
                    <a:lstStyle/>
                    <a:p>
                      <a:pPr algn="ctr" rtl="0" fontAlgn="t"/>
                      <a:r>
                        <a:rPr lang="af-ZA" sz="1800" b="1" dirty="0">
                          <a:effectLst/>
                        </a:rPr>
                        <a:t>ECC_HASH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af-ZA" altLang="ko-KR" sz="1800" b="1" dirty="0">
                          <a:effectLst/>
                        </a:rPr>
                        <a:t>ECC_HASH $</a:t>
                      </a:r>
                      <a:r>
                        <a:rPr lang="en-US" altLang="ko-KR" sz="1800" b="1" dirty="0" err="1">
                          <a:effectLst/>
                        </a:rPr>
                        <a:t>rd</a:t>
                      </a:r>
                      <a:r>
                        <a:rPr lang="af-ZA" altLang="ko-KR" sz="1800" b="1" dirty="0">
                          <a:effectLst/>
                        </a:rPr>
                        <a:t>, $rs, $rt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521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429028-0F84-5DAF-4627-3C0ECFDE9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89827"/>
              </p:ext>
            </p:extLst>
          </p:nvPr>
        </p:nvGraphicFramePr>
        <p:xfrm>
          <a:off x="545369" y="2903394"/>
          <a:ext cx="11349668" cy="12046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1595">
                  <a:extLst>
                    <a:ext uri="{9D8B030D-6E8A-4147-A177-3AD203B41FA5}">
                      <a16:colId xmlns:a16="http://schemas.microsoft.com/office/drawing/2014/main" val="1641231052"/>
                    </a:ext>
                  </a:extLst>
                </a:gridCol>
                <a:gridCol w="1429507">
                  <a:extLst>
                    <a:ext uri="{9D8B030D-6E8A-4147-A177-3AD203B41FA5}">
                      <a16:colId xmlns:a16="http://schemas.microsoft.com/office/drawing/2014/main" val="1254826160"/>
                    </a:ext>
                  </a:extLst>
                </a:gridCol>
                <a:gridCol w="1659193">
                  <a:extLst>
                    <a:ext uri="{9D8B030D-6E8A-4147-A177-3AD203B41FA5}">
                      <a16:colId xmlns:a16="http://schemas.microsoft.com/office/drawing/2014/main" val="1195160312"/>
                    </a:ext>
                  </a:extLst>
                </a:gridCol>
                <a:gridCol w="2433483">
                  <a:extLst>
                    <a:ext uri="{9D8B030D-6E8A-4147-A177-3AD203B41FA5}">
                      <a16:colId xmlns:a16="http://schemas.microsoft.com/office/drawing/2014/main" val="700315366"/>
                    </a:ext>
                  </a:extLst>
                </a:gridCol>
                <a:gridCol w="2378177">
                  <a:extLst>
                    <a:ext uri="{9D8B030D-6E8A-4147-A177-3AD203B41FA5}">
                      <a16:colId xmlns:a16="http://schemas.microsoft.com/office/drawing/2014/main" val="374376663"/>
                    </a:ext>
                  </a:extLst>
                </a:gridCol>
                <a:gridCol w="2897713">
                  <a:extLst>
                    <a:ext uri="{9D8B030D-6E8A-4147-A177-3AD203B41FA5}">
                      <a16:colId xmlns:a16="http://schemas.microsoft.com/office/drawing/2014/main" val="3304856814"/>
                    </a:ext>
                  </a:extLst>
                </a:gridCol>
              </a:tblGrid>
              <a:tr h="3011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6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MERGE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000100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MERGE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effectLst/>
                        </a:rPr>
                        <a:t>$</a:t>
                      </a:r>
                      <a:r>
                        <a:rPr lang="en-US" altLang="ko-KR" sz="1100" b="1" dirty="0" err="1">
                          <a:effectLst/>
                        </a:rPr>
                        <a:t>rd</a:t>
                      </a:r>
                      <a:r>
                        <a:rPr lang="ko-KR" altLang="en-US" sz="1100" b="1" dirty="0">
                          <a:effectLst/>
                        </a:rPr>
                        <a:t>={</a:t>
                      </a:r>
                      <a:r>
                        <a:rPr lang="en-US" altLang="ko-KR" sz="1100" b="1" dirty="0">
                          <a:effectLst/>
                        </a:rPr>
                        <a:t>$</a:t>
                      </a:r>
                      <a:r>
                        <a:rPr lang="en-US" altLang="ko-KR" sz="1100" b="1" dirty="0" err="1">
                          <a:effectLst/>
                        </a:rPr>
                        <a:t>rs</a:t>
                      </a:r>
                      <a:r>
                        <a:rPr lang="ko-KR" altLang="en-US" sz="1100" b="1" dirty="0">
                          <a:effectLst/>
                        </a:rPr>
                        <a:t>,</a:t>
                      </a:r>
                      <a:r>
                        <a:rPr lang="en-US" altLang="ko-KR" sz="1100" b="1" dirty="0">
                          <a:effectLst/>
                        </a:rPr>
                        <a:t>$rt</a:t>
                      </a:r>
                      <a:r>
                        <a:rPr lang="ko-KR" altLang="en-US" sz="1100" b="1" dirty="0">
                          <a:effectLst/>
                        </a:rPr>
                        <a:t>}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두 레지스터 결합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39993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7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ECC_HASH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000101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ECC_HASH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$rd=($rs*P</a:t>
                      </a:r>
                      <a:r>
                        <a:rPr lang="en-US" altLang="ko-KR" sz="1100" b="1" dirty="0" err="1">
                          <a:effectLst/>
                        </a:rPr>
                        <a:t>ri</a:t>
                      </a:r>
                      <a:r>
                        <a:rPr lang="af-ZA" altLang="ko-KR" sz="1100" b="1" dirty="0">
                          <a:effectLst/>
                        </a:rPr>
                        <a:t>)⊕$rt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100" b="1" dirty="0">
                          <a:effectLst/>
                        </a:rPr>
                        <a:t>ECC </a:t>
                      </a:r>
                      <a:r>
                        <a:rPr lang="ko-KR" altLang="af-ZA" sz="1100" b="1" dirty="0" err="1">
                          <a:effectLst/>
                        </a:rPr>
                        <a:t>해싱</a:t>
                      </a:r>
                      <a:r>
                        <a:rPr lang="af-ZA" sz="1100" b="1" dirty="0">
                          <a:effectLst/>
                        </a:rPr>
                        <a:t> </a:t>
                      </a:r>
                      <a:r>
                        <a:rPr lang="ko-KR" altLang="af-ZA" sz="1100" b="1" dirty="0">
                          <a:effectLst/>
                        </a:rPr>
                        <a:t>연산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63284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8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ECC_ADD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000110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ECC_ADD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$rd=($rs+$rt) % p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더한 후 </a:t>
                      </a:r>
                      <a:r>
                        <a:rPr lang="ko-KR" altLang="en-US" sz="1100" b="1" dirty="0" err="1">
                          <a:effectLst/>
                        </a:rPr>
                        <a:t>모듈러</a:t>
                      </a:r>
                      <a:r>
                        <a:rPr lang="ko-KR" altLang="en-US" sz="1100" b="1" dirty="0">
                          <a:effectLst/>
                        </a:rPr>
                        <a:t> </a:t>
                      </a:r>
                      <a:r>
                        <a:rPr lang="en-US" altLang="ko-KR" sz="1100" b="1" dirty="0">
                          <a:effectLst/>
                        </a:rPr>
                        <a:t>p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21454"/>
                  </a:ext>
                </a:extLst>
              </a:tr>
              <a:tr h="30117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altLang="ko-KR" sz="1100" b="1" dirty="0">
                          <a:effectLst/>
                        </a:rPr>
                        <a:t>9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ECC_MUL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dirty="0">
                          <a:effectLst/>
                        </a:rPr>
                        <a:t>000111</a:t>
                      </a:r>
                      <a:endParaRPr lang="ko-KR" altLang="en-US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af-ZA" sz="1100" b="1" dirty="0">
                          <a:effectLst/>
                        </a:rPr>
                        <a:t>ECC_MUL </a:t>
                      </a:r>
                      <a:r>
                        <a:rPr lang="af-ZA" altLang="ko-KR" sz="1100" b="1" dirty="0">
                          <a:effectLst/>
                        </a:rPr>
                        <a:t>$rd, $rs, $rt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ko-KR" sz="1100" b="1" dirty="0">
                          <a:effectLst/>
                        </a:rPr>
                        <a:t>$rd=($rs*$rt) % p</a:t>
                      </a: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곱한 후 </a:t>
                      </a:r>
                      <a:r>
                        <a:rPr lang="ko-KR" altLang="en-US" sz="1100" b="1" dirty="0" err="1">
                          <a:effectLst/>
                        </a:rPr>
                        <a:t>모듈러</a:t>
                      </a:r>
                      <a:r>
                        <a:rPr lang="ko-KR" altLang="en-US" sz="1100" b="1" dirty="0">
                          <a:effectLst/>
                        </a:rPr>
                        <a:t> </a:t>
                      </a:r>
                      <a:r>
                        <a:rPr lang="en-US" altLang="ko-KR" sz="1100" b="1" dirty="0">
                          <a:effectLst/>
                        </a:rPr>
                        <a:t>p</a:t>
                      </a:r>
                      <a:endParaRPr lang="af-ZA" sz="1100" b="1" dirty="0">
                        <a:effectLst/>
                      </a:endParaRPr>
                    </a:p>
                  </a:txBody>
                  <a:tcPr marL="64908" marR="64908" marT="64908" marB="649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9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45B396-C554-47B4-8AC2-6F9DA429F4E3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8914</TotalTime>
  <Words>2028</Words>
  <Application>Microsoft Office PowerPoint</Application>
  <PresentationFormat>와이드스크린</PresentationFormat>
  <Paragraphs>896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HY신명조</vt:lpstr>
      <vt:lpstr>Malgun Gothic</vt:lpstr>
      <vt:lpstr>Malgun Gothic</vt:lpstr>
      <vt:lpstr>Arial</vt:lpstr>
      <vt:lpstr>Arial Black</vt:lpstr>
      <vt:lpstr>Cambria Math</vt:lpstr>
      <vt:lpstr>Times New Roman</vt:lpstr>
      <vt:lpstr>Wingdings</vt:lpstr>
      <vt:lpstr>Office 테마</vt:lpstr>
      <vt:lpstr>PowerPoint 프레젠테이션</vt:lpstr>
      <vt:lpstr>목차</vt:lpstr>
      <vt:lpstr>ECC Algorithm</vt:lpstr>
      <vt:lpstr>서명 생성 알고리즘</vt:lpstr>
      <vt:lpstr>서명 검증 알고리즘</vt:lpstr>
      <vt:lpstr>해시 함수</vt:lpstr>
      <vt:lpstr>스칼라 곱</vt:lpstr>
      <vt:lpstr>거듭 제곱</vt:lpstr>
      <vt:lpstr>Instruction – R type</vt:lpstr>
      <vt:lpstr>Instruction – I type</vt:lpstr>
      <vt:lpstr>Instruction – J type</vt:lpstr>
      <vt:lpstr>Register File &amp; Memory</vt:lpstr>
      <vt:lpstr>ASSEMBLER</vt:lpstr>
      <vt:lpstr>ASSEMBLER</vt:lpstr>
      <vt:lpstr>CPU: Multi-Cycle Data Path </vt:lpstr>
      <vt:lpstr>PowerPoint 프레젠테이션</vt:lpstr>
      <vt:lpstr>Opcode Signal Table</vt:lpstr>
      <vt:lpstr>Fncode</vt:lpstr>
      <vt:lpstr>FETCH &amp; DECODE</vt:lpstr>
      <vt:lpstr>EXECUTE &amp; WB : MERGE</vt:lpstr>
      <vt:lpstr>EXECUTE &amp; WB : ECC_HASH</vt:lpstr>
      <vt:lpstr>EXECUTE &amp; WB : ECC_ADD</vt:lpstr>
      <vt:lpstr>EXECUTE &amp; WB : ECC_MUL</vt:lpstr>
      <vt:lpstr>EXECUTE &amp; WB : MODULATION</vt:lpstr>
      <vt:lpstr>Multiplier</vt:lpstr>
      <vt:lpstr>Multiplier 비교</vt:lpstr>
      <vt:lpstr>Modulator</vt:lpstr>
      <vt:lpstr>Modulator 비교</vt:lpstr>
      <vt:lpstr>CRITICAL PATH DELAY</vt:lpstr>
      <vt:lpstr>비교</vt:lpstr>
      <vt:lpstr>SIMULATION RESULT</vt:lpstr>
      <vt:lpstr>VERIFICATION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Min-woo</dc:creator>
  <cp:lastModifiedBy>김동민</cp:lastModifiedBy>
  <cp:revision>1263</cp:revision>
  <dcterms:created xsi:type="dcterms:W3CDTF">2024-11-18T06:23:06Z</dcterms:created>
  <dcterms:modified xsi:type="dcterms:W3CDTF">2024-12-19T04:26:04Z</dcterms:modified>
</cp:coreProperties>
</file>