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02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6" r:id="rId12"/>
    <p:sldId id="303" r:id="rId13"/>
    <p:sldId id="304" r:id="rId14"/>
    <p:sldId id="305" r:id="rId15"/>
    <p:sldId id="290" r:id="rId16"/>
  </p:sldIdLst>
  <p:sldSz cx="9144000" cy="5143500" type="screen16x9"/>
  <p:notesSz cx="6858000" cy="9144000"/>
  <p:custDataLst>
    <p:tags r:id="rId18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88"/>
    <a:srgbClr val="E20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194" autoAdjust="0"/>
  </p:normalViewPr>
  <p:slideViewPr>
    <p:cSldViewPr>
      <p:cViewPr>
        <p:scale>
          <a:sx n="80" d="100"/>
          <a:sy n="80" d="100"/>
        </p:scale>
        <p:origin x="-1086" y="-2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46EC5-EB76-4973-9A1C-F6A289870216}" type="datetimeFigureOut">
              <a:rPr lang="pt-BR" smtClean="0"/>
              <a:pPr/>
              <a:t>23/08/2018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73B4B-3DB9-43DD-B376-6877A38DDAA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813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ED0C-DAEC-4513-8FE5-0BC66DC3AA12}" type="datetimeFigureOut">
              <a:rPr lang="pt-BR" smtClean="0"/>
              <a:pPr/>
              <a:t>23/08/2018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655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ED0C-DAEC-4513-8FE5-0BC66DC3AA12}" type="datetimeFigureOut">
              <a:rPr lang="pt-BR" smtClean="0"/>
              <a:pPr/>
              <a:t>23/08/2018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03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ED0C-DAEC-4513-8FE5-0BC66DC3AA12}" type="datetimeFigureOut">
              <a:rPr lang="pt-BR" smtClean="0"/>
              <a:pPr/>
              <a:t>23/08/2018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98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ED0C-DAEC-4513-8FE5-0BC66DC3AA12}" type="datetimeFigureOut">
              <a:rPr lang="pt-BR" smtClean="0"/>
              <a:pPr/>
              <a:t>23/08/2018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32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ED0C-DAEC-4513-8FE5-0BC66DC3AA12}" type="datetimeFigureOut">
              <a:rPr lang="pt-BR" smtClean="0"/>
              <a:pPr/>
              <a:t>23/08/2018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66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ED0C-DAEC-4513-8FE5-0BC66DC3AA12}" type="datetimeFigureOut">
              <a:rPr lang="pt-BR" smtClean="0"/>
              <a:pPr/>
              <a:t>23/08/2018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25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ED0C-DAEC-4513-8FE5-0BC66DC3AA12}" type="datetimeFigureOut">
              <a:rPr lang="pt-BR" smtClean="0"/>
              <a:pPr/>
              <a:t>23/08/2018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80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ED0C-DAEC-4513-8FE5-0BC66DC3AA12}" type="datetimeFigureOut">
              <a:rPr lang="pt-BR" smtClean="0"/>
              <a:pPr/>
              <a:t>23/08/2018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83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ED0C-DAEC-4513-8FE5-0BC66DC3AA12}" type="datetimeFigureOut">
              <a:rPr lang="pt-BR" smtClean="0"/>
              <a:pPr/>
              <a:t>23/08/2018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50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ED0C-DAEC-4513-8FE5-0BC66DC3AA12}" type="datetimeFigureOut">
              <a:rPr lang="pt-BR" smtClean="0"/>
              <a:pPr/>
              <a:t>23/08/2018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10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ED0C-DAEC-4513-8FE5-0BC66DC3AA12}" type="datetimeFigureOut">
              <a:rPr lang="pt-BR" smtClean="0"/>
              <a:pPr/>
              <a:t>23/08/2018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03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DED0C-DAEC-4513-8FE5-0BC66DC3AA12}" type="datetimeFigureOut">
              <a:rPr lang="pt-BR" smtClean="0"/>
              <a:pPr/>
              <a:t>23/08/2018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7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686289" y="710315"/>
            <a:ext cx="59806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800" b="1" dirty="0" smtClean="0">
                <a:solidFill>
                  <a:srgbClr val="E2001A"/>
                </a:solidFill>
                <a:latin typeface="Arial Rounded MT Bold" panose="020F0704030504030204" pitchFamily="34" charset="0"/>
              </a:rPr>
              <a:t>Desenvolvimento WEB</a:t>
            </a:r>
          </a:p>
        </p:txBody>
      </p:sp>
      <p:sp>
        <p:nvSpPr>
          <p:cNvPr id="4" name="Retângulo 3"/>
          <p:cNvSpPr/>
          <p:nvPr/>
        </p:nvSpPr>
        <p:spPr>
          <a:xfrm>
            <a:off x="1243942" y="2664931"/>
            <a:ext cx="5242637" cy="138499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endParaRPr lang="pt-BR" sz="2800" dirty="0" smtClean="0">
              <a:solidFill>
                <a:srgbClr val="E2001A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pt-BR" sz="2800" dirty="0" smtClean="0">
                <a:solidFill>
                  <a:srgbClr val="E2001A"/>
                </a:solidFill>
                <a:latin typeface="Arial Rounded MT Bold" panose="020F0704030504030204" pitchFamily="34" charset="0"/>
              </a:rPr>
              <a:t>Prof. Antonio Andrade</a:t>
            </a:r>
          </a:p>
          <a:p>
            <a:pPr algn="ctr"/>
            <a:r>
              <a:rPr lang="pt-BR" sz="2800" dirty="0" smtClean="0">
                <a:solidFill>
                  <a:srgbClr val="004588"/>
                </a:solidFill>
                <a:latin typeface="Arial Rounded MT Bold" panose="020F0704030504030204" pitchFamily="34" charset="0"/>
              </a:rPr>
              <a:t>a.a.s@uni9.pro.br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79" y="2664931"/>
            <a:ext cx="13335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842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95626" y="931231"/>
            <a:ext cx="7056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/>
              <a:t>Pesquisa</a:t>
            </a:r>
            <a:endParaRPr lang="pt-BR" sz="2000" b="1" dirty="0"/>
          </a:p>
        </p:txBody>
      </p:sp>
      <p:sp>
        <p:nvSpPr>
          <p:cNvPr id="5" name="Retângulo 4"/>
          <p:cNvSpPr/>
          <p:nvPr/>
        </p:nvSpPr>
        <p:spPr>
          <a:xfrm>
            <a:off x="1342725" y="1960760"/>
            <a:ext cx="71786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800" b="1" dirty="0" smtClean="0"/>
              <a:t>O que é SERVLET?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BR" sz="2800" b="1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800" b="1" dirty="0" smtClean="0"/>
              <a:t>O que é JSP?</a:t>
            </a:r>
            <a:endParaRPr lang="pt-BR" sz="2800" b="1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1763688" y="267494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004588"/>
                </a:solidFill>
                <a:latin typeface="Arial Rounded MT Bold" panose="020F0704030504030204" pitchFamily="34" charset="0"/>
              </a:rPr>
              <a:t>DW – Desenvolvimento WEB</a:t>
            </a:r>
          </a:p>
        </p:txBody>
      </p:sp>
    </p:spTree>
    <p:extLst>
      <p:ext uri="{BB962C8B-B14F-4D97-AF65-F5344CB8AC3E}">
        <p14:creationId xmlns:p14="http://schemas.microsoft.com/office/powerpoint/2010/main" val="130126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95626" y="931231"/>
            <a:ext cx="7056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/>
              <a:t>Exercício</a:t>
            </a:r>
            <a:endParaRPr lang="pt-BR" sz="2000" b="1" dirty="0"/>
          </a:p>
        </p:txBody>
      </p:sp>
      <p:sp>
        <p:nvSpPr>
          <p:cNvPr id="5" name="Retângulo 4"/>
          <p:cNvSpPr/>
          <p:nvPr/>
        </p:nvSpPr>
        <p:spPr>
          <a:xfrm>
            <a:off x="1495626" y="1533319"/>
            <a:ext cx="7178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b="1" dirty="0" smtClean="0"/>
              <a:t>implementar HTML</a:t>
            </a:r>
            <a:r>
              <a:rPr lang="pt-BR" b="1" dirty="0"/>
              <a:t>, CSS e </a:t>
            </a:r>
            <a:r>
              <a:rPr lang="pt-BR" b="1" dirty="0" err="1" smtClean="0"/>
              <a:t>JavaScript</a:t>
            </a:r>
            <a:r>
              <a:rPr lang="pt-BR" b="1" dirty="0" smtClean="0"/>
              <a:t> e integrar OO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515808" y="2432902"/>
            <a:ext cx="6832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Fazer exercício envolvendo classes – Orientação a Objetos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763688" y="267494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004588"/>
                </a:solidFill>
                <a:latin typeface="Arial Rounded MT Bold" panose="020F0704030504030204" pitchFamily="34" charset="0"/>
              </a:rPr>
              <a:t>DW – Desenvolvimento WEB</a:t>
            </a:r>
          </a:p>
        </p:txBody>
      </p:sp>
    </p:spTree>
    <p:extLst>
      <p:ext uri="{BB962C8B-B14F-4D97-AF65-F5344CB8AC3E}">
        <p14:creationId xmlns:p14="http://schemas.microsoft.com/office/powerpoint/2010/main" val="160059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619672" y="924311"/>
            <a:ext cx="7056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/>
              <a:t>JAVA </a:t>
            </a:r>
            <a:r>
              <a:rPr lang="pt-BR" sz="2000" b="1" dirty="0" err="1" smtClean="0"/>
              <a:t>Servlet</a:t>
            </a:r>
            <a:endParaRPr lang="pt-BR" sz="2000" b="1" dirty="0"/>
          </a:p>
        </p:txBody>
      </p:sp>
      <p:sp>
        <p:nvSpPr>
          <p:cNvPr id="6" name="Retângulo 5"/>
          <p:cNvSpPr/>
          <p:nvPr/>
        </p:nvSpPr>
        <p:spPr>
          <a:xfrm>
            <a:off x="971600" y="4748808"/>
            <a:ext cx="68407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/>
              <a:t>https://upload.wikimedia.org/wikipedia/commons/thumb/0/03/JSPLife.svg/450px-JSPLife.svg.png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708" y="1504358"/>
            <a:ext cx="4896544" cy="2924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1763688" y="267494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004588"/>
                </a:solidFill>
                <a:latin typeface="Arial Rounded MT Bold" panose="020F0704030504030204" pitchFamily="34" charset="0"/>
              </a:rPr>
              <a:t>DW – Desenvolvimento WEB</a:t>
            </a:r>
          </a:p>
        </p:txBody>
      </p:sp>
    </p:spTree>
    <p:extLst>
      <p:ext uri="{BB962C8B-B14F-4D97-AF65-F5344CB8AC3E}">
        <p14:creationId xmlns:p14="http://schemas.microsoft.com/office/powerpoint/2010/main" val="377345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63688" y="267494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004588"/>
                </a:solidFill>
                <a:latin typeface="Arial Rounded MT Bold" panose="020F0704030504030204" pitchFamily="34" charset="0"/>
              </a:rPr>
              <a:t>AOO - Aplicações Orientadas a Objetos</a:t>
            </a:r>
          </a:p>
        </p:txBody>
      </p:sp>
      <p:sp>
        <p:nvSpPr>
          <p:cNvPr id="6" name="Retângulo 5"/>
          <p:cNvSpPr/>
          <p:nvPr/>
        </p:nvSpPr>
        <p:spPr>
          <a:xfrm>
            <a:off x="971600" y="4748808"/>
            <a:ext cx="68407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/>
              <a:t>https://upload.wikimedia.org/wikipedia/commons/thumb/0/03/JSPLife.svg/450px-JSPLife.svg.png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83" y="35625"/>
            <a:ext cx="8511531" cy="508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139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m para Vamos pratic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987574"/>
            <a:ext cx="4019550" cy="401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115615" y="1667626"/>
            <a:ext cx="2947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FF0000"/>
                </a:solidFill>
              </a:rPr>
              <a:t>Vamos praticar...</a:t>
            </a:r>
            <a:endParaRPr lang="pt-BR" sz="3200" dirty="0">
              <a:solidFill>
                <a:srgbClr val="FF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763688" y="267494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004588"/>
                </a:solidFill>
                <a:latin typeface="Arial Rounded MT Bold" panose="020F0704030504030204" pitchFamily="34" charset="0"/>
              </a:rPr>
              <a:t>DW – Desenvolvimento WEB</a:t>
            </a:r>
          </a:p>
        </p:txBody>
      </p:sp>
    </p:spTree>
    <p:extLst>
      <p:ext uri="{BB962C8B-B14F-4D97-AF65-F5344CB8AC3E}">
        <p14:creationId xmlns:p14="http://schemas.microsoft.com/office/powerpoint/2010/main" val="192084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259632" y="339502"/>
            <a:ext cx="6912768" cy="47397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DICAS PARA ESTUDO: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Seja “</a:t>
            </a:r>
            <a:r>
              <a:rPr lang="pt-BR" sz="2800" b="1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C</a:t>
            </a:r>
            <a:r>
              <a:rPr lang="pt-BR" sz="1600" b="1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URIOSO”</a:t>
            </a:r>
            <a:r>
              <a:rPr lang="pt-BR" sz="16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:</a:t>
            </a:r>
          </a:p>
          <a:p>
            <a:pPr marL="800100" lvl="1" indent="-342900">
              <a:buFontTx/>
              <a:buChar char="-"/>
            </a:pPr>
            <a:r>
              <a:rPr lang="pt-BR" sz="1600" dirty="0" smtClean="0">
                <a:latin typeface="Arial Rounded MT Bold" panose="020F0704030504030204" pitchFamily="34" charset="0"/>
              </a:rPr>
              <a:t>Procure revisar o que foi estudado.</a:t>
            </a:r>
          </a:p>
          <a:p>
            <a:pPr marL="800100" lvl="1" indent="-342900">
              <a:buFontTx/>
              <a:buChar char="-"/>
            </a:pPr>
            <a:r>
              <a:rPr lang="pt-BR" sz="1600" dirty="0">
                <a:latin typeface="Arial Rounded MT Bold" panose="020F0704030504030204" pitchFamily="34" charset="0"/>
              </a:rPr>
              <a:t>Pesquise as referências bibliográficas.</a:t>
            </a:r>
            <a:endParaRPr lang="pt-BR" sz="1600" dirty="0" smtClean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Seja “</a:t>
            </a:r>
            <a:r>
              <a:rPr lang="pt-BR" sz="2800" b="1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A</a:t>
            </a:r>
            <a:r>
              <a:rPr lang="pt-BR" sz="1600" b="1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NTENADO”</a:t>
            </a:r>
            <a:r>
              <a:rPr lang="pt-BR" sz="16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:</a:t>
            </a:r>
          </a:p>
          <a:p>
            <a:pPr marL="800100" lvl="1" indent="-342900">
              <a:buFontTx/>
              <a:buChar char="-"/>
            </a:pPr>
            <a:r>
              <a:rPr lang="pt-BR" sz="1600" dirty="0" smtClean="0">
                <a:latin typeface="Arial Rounded MT Bold" panose="020F0704030504030204" pitchFamily="34" charset="0"/>
              </a:rPr>
              <a:t>Leia a próxima aula pelo AVA.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Seja “</a:t>
            </a:r>
            <a:r>
              <a:rPr lang="pt-BR" sz="2800" b="1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C</a:t>
            </a:r>
            <a:r>
              <a:rPr lang="pt-BR" sz="1600" b="1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OLABORATIVO”</a:t>
            </a:r>
            <a:r>
              <a:rPr lang="pt-BR" sz="16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:</a:t>
            </a:r>
            <a:endParaRPr lang="pt-BR" sz="16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pt-BR" sz="1600" dirty="0" smtClean="0">
                <a:latin typeface="Arial Rounded MT Bold" panose="020F0704030504030204" pitchFamily="34" charset="0"/>
              </a:rPr>
              <a:t>Publique assuntos relevantes nos fóruns do AVA.</a:t>
            </a:r>
          </a:p>
          <a:p>
            <a:pPr marL="800100" lvl="1" indent="-342900">
              <a:buFontTx/>
              <a:buChar char="-"/>
            </a:pPr>
            <a:r>
              <a:rPr lang="pt-BR" sz="1600" dirty="0" smtClean="0">
                <a:latin typeface="Arial Rounded MT Bold" panose="020F0704030504030204" pitchFamily="34" charset="0"/>
              </a:rPr>
              <a:t>Coloque suas dúvidas relativas às aulas nos fóruns do AVA.</a:t>
            </a:r>
          </a:p>
          <a:p>
            <a:pPr marL="800100" lvl="1" indent="-342900">
              <a:buFontTx/>
              <a:buChar char="-"/>
            </a:pPr>
            <a:r>
              <a:rPr lang="pt-BR" sz="1600" dirty="0" smtClean="0">
                <a:latin typeface="Arial Rounded MT Bold" panose="020F0704030504030204" pitchFamily="34" charset="0"/>
              </a:rPr>
              <a:t>Responda à dúvidas dos colegas nos fóruns do AVA.</a:t>
            </a:r>
          </a:p>
          <a:p>
            <a:pPr marL="342900" indent="-342900">
              <a:buFontTx/>
              <a:buChar char="-"/>
            </a:pPr>
            <a:endParaRPr lang="pt-BR" sz="1600" dirty="0" smtClean="0">
              <a:latin typeface="Arial Rounded MT Bold" panose="020F0704030504030204" pitchFamily="34" charset="0"/>
            </a:endParaRPr>
          </a:p>
          <a:p>
            <a:pPr marL="342900" indent="-342900">
              <a:buFontTx/>
              <a:buChar char="-"/>
            </a:pPr>
            <a:endParaRPr lang="pt-BR" sz="1600" dirty="0" smtClean="0">
              <a:latin typeface="Arial Rounded MT Bold" panose="020F0704030504030204" pitchFamily="34" charset="0"/>
            </a:endParaRPr>
          </a:p>
          <a:p>
            <a:pPr algn="ctr"/>
            <a:r>
              <a:rPr lang="pt-BR" b="1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Prof. Antonio Andrade</a:t>
            </a:r>
          </a:p>
          <a:p>
            <a:pPr algn="ctr"/>
            <a:r>
              <a:rPr lang="pt-BR" sz="4000" b="1" dirty="0" smtClean="0">
                <a:latin typeface="Arial Rounded MT Bold" panose="020F0704030504030204" pitchFamily="34" charset="0"/>
              </a:rPr>
              <a:t>a.a.s@uni9.pro.br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470" y="3435732"/>
            <a:ext cx="13335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949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95626" y="1156856"/>
            <a:ext cx="7056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/>
              <a:t>HTML, CSS e </a:t>
            </a:r>
            <a:r>
              <a:rPr lang="pt-BR" sz="2800" dirty="0" err="1" smtClean="0"/>
              <a:t>JavaScript</a:t>
            </a: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1495626" y="1758944"/>
            <a:ext cx="71786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000" dirty="0" smtClean="0"/>
              <a:t>A camada de apresentação (interface) de uma Aplicação Web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282852"/>
            <a:ext cx="3303265" cy="25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763688" y="267494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004588"/>
                </a:solidFill>
                <a:latin typeface="Arial Rounded MT Bold" panose="020F0704030504030204" pitchFamily="34" charset="0"/>
              </a:rPr>
              <a:t>DW – Desenvolvimento WEB</a:t>
            </a:r>
          </a:p>
        </p:txBody>
      </p:sp>
    </p:spTree>
    <p:extLst>
      <p:ext uri="{BB962C8B-B14F-4D97-AF65-F5344CB8AC3E}">
        <p14:creationId xmlns:p14="http://schemas.microsoft.com/office/powerpoint/2010/main" val="48815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63688" y="267494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004588"/>
                </a:solidFill>
                <a:latin typeface="Arial Rounded MT Bold" panose="020F0704030504030204" pitchFamily="34" charset="0"/>
              </a:rPr>
              <a:t>AOO - Aplicações Orientadas a Objetos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495626" y="1156856"/>
            <a:ext cx="7056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/>
              <a:t>HTML, CSS e </a:t>
            </a:r>
            <a:r>
              <a:rPr lang="pt-BR" sz="2800" dirty="0" err="1" smtClean="0"/>
              <a:t>JavaScript</a:t>
            </a:r>
            <a:endParaRPr lang="pt-BR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216" y="-23750"/>
            <a:ext cx="6586620" cy="5158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259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63688" y="267494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004588"/>
                </a:solidFill>
                <a:latin typeface="Arial Rounded MT Bold" panose="020F0704030504030204" pitchFamily="34" charset="0"/>
              </a:rPr>
              <a:t>AOO - Aplicações Orientadas a Objetos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495626" y="1156856"/>
            <a:ext cx="7056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/>
              <a:t>HTML, CSS e </a:t>
            </a:r>
            <a:r>
              <a:rPr lang="pt-BR" sz="2800" dirty="0" err="1" smtClean="0"/>
              <a:t>JavaScript</a:t>
            </a:r>
            <a:endParaRPr lang="pt-BR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216" y="-23750"/>
            <a:ext cx="6586620" cy="5158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0" y="1396323"/>
            <a:ext cx="8807528" cy="2860010"/>
          </a:xfrm>
          <a:prstGeom prst="rect">
            <a:avLst/>
          </a:prstGeom>
          <a:noFill/>
          <a:ln>
            <a:noFill/>
          </a:ln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312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63688" y="267494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004588"/>
                </a:solidFill>
                <a:latin typeface="Arial Rounded MT Bold" panose="020F0704030504030204" pitchFamily="34" charset="0"/>
              </a:rPr>
              <a:t>AOO - Aplicações Orientadas a Objetos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495626" y="1156856"/>
            <a:ext cx="7056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/>
              <a:t>HTML, CSS e </a:t>
            </a:r>
            <a:r>
              <a:rPr lang="pt-BR" sz="2800" dirty="0" err="1" smtClean="0"/>
              <a:t>JavaScript</a:t>
            </a:r>
            <a:endParaRPr lang="pt-BR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216" y="-23750"/>
            <a:ext cx="6586620" cy="5158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34" y="0"/>
            <a:ext cx="7835308" cy="5134703"/>
          </a:xfrm>
          <a:prstGeom prst="rect">
            <a:avLst/>
          </a:prstGeom>
          <a:noFill/>
          <a:ln>
            <a:noFill/>
          </a:ln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583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95626" y="931231"/>
            <a:ext cx="7056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CSS (</a:t>
            </a:r>
            <a:r>
              <a:rPr lang="pt-BR" sz="2000" b="1" i="1" dirty="0" err="1"/>
              <a:t>Cascading</a:t>
            </a:r>
            <a:r>
              <a:rPr lang="pt-BR" sz="2000" b="1" i="1" dirty="0"/>
              <a:t> </a:t>
            </a:r>
            <a:r>
              <a:rPr lang="pt-BR" sz="2000" b="1" i="1" dirty="0" err="1"/>
              <a:t>Style</a:t>
            </a:r>
            <a:r>
              <a:rPr lang="pt-BR" sz="2000" b="1" i="1" dirty="0"/>
              <a:t> </a:t>
            </a:r>
            <a:r>
              <a:rPr lang="pt-BR" sz="2000" b="1" i="1" dirty="0" err="1"/>
              <a:t>Sheet</a:t>
            </a:r>
            <a:r>
              <a:rPr lang="pt-BR" sz="2000" b="1" dirty="0"/>
              <a:t>)</a:t>
            </a:r>
          </a:p>
        </p:txBody>
      </p:sp>
      <p:sp>
        <p:nvSpPr>
          <p:cNvPr id="5" name="Retângulo 4"/>
          <p:cNvSpPr/>
          <p:nvPr/>
        </p:nvSpPr>
        <p:spPr>
          <a:xfrm>
            <a:off x="1495626" y="1533319"/>
            <a:ext cx="7178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b="1" dirty="0" smtClean="0"/>
              <a:t>A Formatação das páginas (trata a aparência)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069" y="2187439"/>
            <a:ext cx="6979237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763688" y="267494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004588"/>
                </a:solidFill>
                <a:latin typeface="Arial Rounded MT Bold" panose="020F0704030504030204" pitchFamily="34" charset="0"/>
              </a:rPr>
              <a:t>DW – Desenvolvimento WEB</a:t>
            </a:r>
          </a:p>
        </p:txBody>
      </p:sp>
    </p:spTree>
    <p:extLst>
      <p:ext uri="{BB962C8B-B14F-4D97-AF65-F5344CB8AC3E}">
        <p14:creationId xmlns:p14="http://schemas.microsoft.com/office/powerpoint/2010/main" val="51752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95626" y="931231"/>
            <a:ext cx="7056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err="1" smtClean="0"/>
              <a:t>JavaScript</a:t>
            </a:r>
            <a:endParaRPr lang="pt-BR" sz="2000" b="1" dirty="0"/>
          </a:p>
        </p:txBody>
      </p:sp>
      <p:sp>
        <p:nvSpPr>
          <p:cNvPr id="5" name="Retângulo 4"/>
          <p:cNvSpPr/>
          <p:nvPr/>
        </p:nvSpPr>
        <p:spPr>
          <a:xfrm>
            <a:off x="1495626" y="1533319"/>
            <a:ext cx="7178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b="1" dirty="0" smtClean="0"/>
              <a:t>Programação na interface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382" y="1986917"/>
            <a:ext cx="5976664" cy="308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763688" y="267494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004588"/>
                </a:solidFill>
                <a:latin typeface="Arial Rounded MT Bold" panose="020F0704030504030204" pitchFamily="34" charset="0"/>
              </a:rPr>
              <a:t>DW – Desenvolvimento WEB</a:t>
            </a:r>
          </a:p>
        </p:txBody>
      </p:sp>
    </p:spTree>
    <p:extLst>
      <p:ext uri="{BB962C8B-B14F-4D97-AF65-F5344CB8AC3E}">
        <p14:creationId xmlns:p14="http://schemas.microsoft.com/office/powerpoint/2010/main" val="189517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95626" y="931231"/>
            <a:ext cx="7056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/>
              <a:t>Criando um projeto e definindo a interface</a:t>
            </a:r>
            <a:endParaRPr lang="pt-BR" sz="2000" b="1" dirty="0"/>
          </a:p>
        </p:txBody>
      </p:sp>
      <p:sp>
        <p:nvSpPr>
          <p:cNvPr id="5" name="Retângulo 4"/>
          <p:cNvSpPr/>
          <p:nvPr/>
        </p:nvSpPr>
        <p:spPr>
          <a:xfrm>
            <a:off x="1495626" y="1533319"/>
            <a:ext cx="7178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b="1" dirty="0" smtClean="0"/>
              <a:t>Como implementar HTML</a:t>
            </a:r>
            <a:r>
              <a:rPr lang="pt-BR" b="1" dirty="0"/>
              <a:t>, CSS e </a:t>
            </a:r>
            <a:r>
              <a:rPr lang="pt-BR" b="1" dirty="0" err="1" smtClean="0"/>
              <a:t>JavaScript</a:t>
            </a:r>
            <a:endParaRPr lang="pt-BR" b="1" dirty="0" smtClean="0"/>
          </a:p>
        </p:txBody>
      </p:sp>
      <p:sp>
        <p:nvSpPr>
          <p:cNvPr id="3" name="CaixaDeTexto 2"/>
          <p:cNvSpPr txBox="1"/>
          <p:nvPr/>
        </p:nvSpPr>
        <p:spPr>
          <a:xfrm>
            <a:off x="1555961" y="2058402"/>
            <a:ext cx="648363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Clique em Arquivo / Novo Projeto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dirty="0" smtClean="0"/>
              <a:t>Tela 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Escolha categoria Java Web e Projeto “Aplicação Web”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smtClean="0"/>
              <a:t>Tela 2: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 smtClean="0"/>
              <a:t>De o nome da aplicação, escolha pasta de armazenamento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dirty="0" smtClean="0"/>
              <a:t>Tela 3: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 smtClean="0"/>
              <a:t>Escolha o servidor</a:t>
            </a:r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763688" y="267494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004588"/>
                </a:solidFill>
                <a:latin typeface="Arial Rounded MT Bold" panose="020F0704030504030204" pitchFamily="34" charset="0"/>
              </a:rPr>
              <a:t>DW – Desenvolvimento WEB</a:t>
            </a:r>
          </a:p>
        </p:txBody>
      </p:sp>
    </p:spTree>
    <p:extLst>
      <p:ext uri="{BB962C8B-B14F-4D97-AF65-F5344CB8AC3E}">
        <p14:creationId xmlns:p14="http://schemas.microsoft.com/office/powerpoint/2010/main" val="343552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95626" y="931231"/>
            <a:ext cx="7056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/>
              <a:t>Criando um projeto e definindo a interface</a:t>
            </a:r>
            <a:endParaRPr lang="pt-BR" sz="2000" b="1" dirty="0"/>
          </a:p>
        </p:txBody>
      </p:sp>
      <p:sp>
        <p:nvSpPr>
          <p:cNvPr id="5" name="Retângulo 4"/>
          <p:cNvSpPr/>
          <p:nvPr/>
        </p:nvSpPr>
        <p:spPr>
          <a:xfrm>
            <a:off x="1495626" y="1533319"/>
            <a:ext cx="7178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b="1" dirty="0" smtClean="0"/>
              <a:t>Como implementar HTML</a:t>
            </a:r>
            <a:r>
              <a:rPr lang="pt-BR" b="1" dirty="0"/>
              <a:t>, CSS e </a:t>
            </a:r>
            <a:r>
              <a:rPr lang="pt-BR" b="1" dirty="0" err="1" smtClean="0"/>
              <a:t>JavaScript</a:t>
            </a:r>
            <a:endParaRPr lang="pt-BR" b="1" dirty="0" smtClean="0"/>
          </a:p>
        </p:txBody>
      </p:sp>
      <p:sp>
        <p:nvSpPr>
          <p:cNvPr id="3" name="CaixaDeTexto 2"/>
          <p:cNvSpPr txBox="1"/>
          <p:nvPr/>
        </p:nvSpPr>
        <p:spPr>
          <a:xfrm>
            <a:off x="1555961" y="2058402"/>
            <a:ext cx="6832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Na pasta “Páginas Web” foi criado o index.html</a:t>
            </a:r>
          </a:p>
          <a:p>
            <a:pPr marL="285750" indent="-285750">
              <a:buFont typeface="Arial" charset="0"/>
              <a:buChar char="•"/>
            </a:pPr>
            <a:r>
              <a:rPr lang="pt-BR" dirty="0" smtClean="0"/>
              <a:t>Todos </a:t>
            </a:r>
            <a:r>
              <a:rPr lang="pt-BR" dirty="0" smtClean="0"/>
              <a:t>os arquivos de interface (</a:t>
            </a:r>
            <a:r>
              <a:rPr lang="pt-BR" dirty="0" err="1" smtClean="0"/>
              <a:t>html</a:t>
            </a:r>
            <a:r>
              <a:rPr lang="pt-BR" dirty="0" smtClean="0"/>
              <a:t>, </a:t>
            </a:r>
            <a:r>
              <a:rPr lang="pt-BR" dirty="0" err="1" smtClean="0"/>
              <a:t>css</a:t>
            </a:r>
            <a:r>
              <a:rPr lang="pt-BR" dirty="0" smtClean="0"/>
              <a:t>, </a:t>
            </a:r>
            <a:r>
              <a:rPr lang="pt-BR" dirty="0" err="1" smtClean="0"/>
              <a:t>js</a:t>
            </a:r>
            <a:r>
              <a:rPr lang="pt-BR" dirty="0" smtClean="0"/>
              <a:t>, </a:t>
            </a:r>
            <a:r>
              <a:rPr lang="pt-BR" dirty="0" err="1" smtClean="0"/>
              <a:t>gif</a:t>
            </a:r>
            <a:r>
              <a:rPr lang="pt-BR" dirty="0" smtClean="0"/>
              <a:t>, </a:t>
            </a:r>
            <a:r>
              <a:rPr lang="pt-BR" dirty="0" err="1" smtClean="0"/>
              <a:t>jpg</a:t>
            </a:r>
            <a:r>
              <a:rPr lang="pt-BR" dirty="0" smtClean="0"/>
              <a:t>, </a:t>
            </a:r>
            <a:r>
              <a:rPr lang="pt-BR" dirty="0" err="1" smtClean="0"/>
              <a:t>etc</a:t>
            </a:r>
            <a:r>
              <a:rPr lang="pt-BR" dirty="0" smtClean="0"/>
              <a:t>) ficarão na pasta “</a:t>
            </a:r>
            <a:r>
              <a:rPr lang="pt-BR" b="1" dirty="0" smtClean="0"/>
              <a:t>Páginas Web</a:t>
            </a:r>
            <a:r>
              <a:rPr lang="pt-BR" dirty="0" smtClean="0"/>
              <a:t>”</a:t>
            </a:r>
          </a:p>
          <a:p>
            <a:pPr marL="742950" lvl="1" indent="-285750">
              <a:buFont typeface="Arial" charset="0"/>
              <a:buChar char="•"/>
            </a:pPr>
            <a:endParaRPr lang="pt-BR" dirty="0"/>
          </a:p>
          <a:p>
            <a:pPr marL="742950" lvl="1" indent="-285750">
              <a:buFont typeface="Arial" charset="0"/>
              <a:buChar char="•"/>
            </a:pPr>
            <a:r>
              <a:rPr lang="pt-BR" dirty="0" smtClean="0"/>
              <a:t>Executar </a:t>
            </a:r>
            <a:r>
              <a:rPr lang="pt-BR" dirty="0" err="1" smtClean="0"/>
              <a:t>slideshow</a:t>
            </a:r>
            <a:r>
              <a:rPr lang="pt-BR" dirty="0" smtClean="0"/>
              <a:t> da aula do AVA como atividade.</a:t>
            </a:r>
            <a:endParaRPr lang="pt-BR" dirty="0" smtClean="0"/>
          </a:p>
          <a:p>
            <a:pPr marL="742950" lvl="1" indent="-285750">
              <a:buFont typeface="Arial" charset="0"/>
              <a:buChar char="•"/>
            </a:pPr>
            <a:endParaRPr lang="pt-BR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1763688" y="267494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004588"/>
                </a:solidFill>
                <a:latin typeface="Arial Rounded MT Bold" panose="020F0704030504030204" pitchFamily="34" charset="0"/>
              </a:rPr>
              <a:t>DW – Desenvolvimento WEB</a:t>
            </a:r>
          </a:p>
        </p:txBody>
      </p:sp>
    </p:spTree>
    <p:extLst>
      <p:ext uri="{BB962C8B-B14F-4D97-AF65-F5344CB8AC3E}">
        <p14:creationId xmlns:p14="http://schemas.microsoft.com/office/powerpoint/2010/main" val="105769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PERSISTENCEDATA" val="MMPROD_UIPERSISTENCEDATA"/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56&quot;/&gt;&lt;/object&gt;&lt;object type=&quot;3&quot; unique_id=&quot;10004&quot;&gt;&lt;property id=&quot;20148&quot; value=&quot;5&quot;/&gt;&lt;property id=&quot;20300&quot; value=&quot;Slide 2&quot;/&gt;&lt;property id=&quot;20307&quot; value=&quot;257&quot;/&gt;&lt;/object&gt;&lt;object type=&quot;3&quot; unique_id=&quot;10005&quot;&gt;&lt;property id=&quot;20148&quot; value=&quot;5&quot;/&gt;&lt;property id=&quot;20300&quot; value=&quot;Slide 3&quot;/&gt;&lt;property id=&quot;20307&quot; value=&quot;259&quot;/&gt;&lt;/object&gt;&lt;object type=&quot;3&quot; unique_id=&quot;10006&quot;&gt;&lt;property id=&quot;20148&quot; value=&quot;5&quot;/&gt;&lt;property id=&quot;20300&quot; value=&quot;Slide 4&quot;/&gt;&lt;property id=&quot;20307&quot; value=&quot;260&quot;/&gt;&lt;/object&gt;&lt;object type=&quot;3&quot; unique_id=&quot;10007&quot;&gt;&lt;property id=&quot;20148&quot; value=&quot;5&quot;/&gt;&lt;property id=&quot;20300&quot; value=&quot;Slide 5&quot;/&gt;&lt;property id=&quot;20307&quot; value=&quot;261&quot;/&gt;&lt;/object&gt;&lt;object type=&quot;3&quot; unique_id=&quot;10008&quot;&gt;&lt;property id=&quot;20148&quot; value=&quot;5&quot;/&gt;&lt;property id=&quot;20300&quot; value=&quot;Slide 6&quot;/&gt;&lt;property id=&quot;20307&quot; value=&quot;262&quot;/&gt;&lt;/object&gt;&lt;object type=&quot;3&quot; unique_id=&quot;10009&quot;&gt;&lt;property id=&quot;20148&quot; value=&quot;5&quot;/&gt;&lt;property id=&quot;20300&quot; value=&quot;Slide 7&quot;/&gt;&lt;property id=&quot;20307&quot; value=&quot;263&quot;/&gt;&lt;/object&gt;&lt;object type=&quot;3&quot; unique_id=&quot;10041&quot;&gt;&lt;property id=&quot;20148&quot; value=&quot;5&quot;/&gt;&lt;property id=&quot;20300&quot; value=&quot;Slide 8&quot;/&gt;&lt;property id=&quot;20307&quot; value=&quot;265&quot;/&gt;&lt;/object&gt;&lt;object type=&quot;3&quot; unique_id=&quot;10042&quot;&gt;&lt;property id=&quot;20148&quot; value=&quot;5&quot;/&gt;&lt;property id=&quot;20300&quot; value=&quot;Slide 9&quot;/&gt;&lt;property id=&quot;20307&quot; value=&quot;264&quot;/&gt;&lt;/object&gt;&lt;/object&gt;&lt;object type=&quot;8&quot; unique_id=&quot;1002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2355</TotalTime>
  <Words>337</Words>
  <Application>Microsoft Office PowerPoint</Application>
  <PresentationFormat>Apresentação na tela (16:9)</PresentationFormat>
  <Paragraphs>68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De Oliveira Andrade</dc:creator>
  <cp:lastModifiedBy>Antonio</cp:lastModifiedBy>
  <cp:revision>120</cp:revision>
  <dcterms:created xsi:type="dcterms:W3CDTF">2014-07-10T17:46:06Z</dcterms:created>
  <dcterms:modified xsi:type="dcterms:W3CDTF">2018-08-23T23:42:30Z</dcterms:modified>
</cp:coreProperties>
</file>