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df5e7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df5e7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df5e7b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df5e7b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f5e7b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df5e7b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df5e7b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df5e7b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df5e7b4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df5e7b4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df5e7b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df5e7b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df5e7b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df5e7b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df5e7b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df5e7b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df5e7b4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df5e7b4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df5e7b4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df5e7b4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df5e7b4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df5e7b4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f5e7b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f5e7b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df5e7b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df5e7b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df5e7b4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df5e7b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df5e7b4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df5e7b4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df5e7b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df5e7b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df5e7b4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df5e7b4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df5e7b4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df5e7b4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df5e7b4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df5e7b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df5e7b4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df5e7b4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df5e7b4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df5e7b4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df5e7b4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df5e7b4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f5e7b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f5e7b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df5e7b4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df5e7b4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df5e7b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df5e7b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df5e7b4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df5e7b4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df5e7b4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ddf5e7b4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df5e7b4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df5e7b4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df5e7b4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df5e7b4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df5e7b4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df5e7b4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df5e7b4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df5e7b4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df5e7b4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ddf5e7b4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df5e7b4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ddf5e7b4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f5e7b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f5e7b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df5e7b4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df5e7b4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ddf5e7b4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ddf5e7b4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df5e7b4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ddf5e7b4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df5e7b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df5e7b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f5e7b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f5e7b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f5e7b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df5e7b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df5e7b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df5e7b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df5e7b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df5e7b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125" y="476814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Custom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widget/TextView.html#setCompoundDrawables(android.graphics.drawable.Drawable,%20android.graphics.drawable.Drawable,%20android.graphics.drawable.Drawable,%20android.graphics.drawable.Drawable)" TargetMode="External"/><Relationship Id="rId4" Type="http://schemas.openxmlformats.org/officeDocument/2006/relationships/hyperlink" Target="https://developer.android.com/reference/android/widget/TextView.html#getCompoundDrawables()" TargetMode="External"/><Relationship Id="rId5" Type="http://schemas.openxmlformats.org/officeDocument/2006/relationships/hyperlink" Target="https://developer.android.com/reference/android/widget/TextView.html#setCompoundDrawablesRelativeWithIntrinsicBounds(android.graphics.drawable.Drawable,%20android.graphics.drawable.Drawable,%20android.graphics.drawable.Drawable,%20android.graphics.drawable.Drawable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view/View.html#onDraw(android.graphics.Canvas)" TargetMode="External"/><Relationship Id="rId4" Type="http://schemas.openxmlformats.org/officeDocument/2006/relationships/hyperlink" Target="https://developer.android.com/reference/android/graphics/Canvas.html" TargetMode="External"/><Relationship Id="rId5" Type="http://schemas.openxmlformats.org/officeDocument/2006/relationships/hyperlink" Target="https://developer.android.com/reference/android/graphics/Paint.html" TargetMode="External"/><Relationship Id="rId6" Type="http://schemas.openxmlformats.org/officeDocument/2006/relationships/hyperlink" Target="https://developer.android.com/reference/android/view/View.html#onSizeChanged(int,%20int,%20int,%20int)" TargetMode="External"/><Relationship Id="rId7" Type="http://schemas.openxmlformats.org/officeDocument/2006/relationships/hyperlink" Target="https://developer.android.com/reference/android/view/View.html#invalidate()" TargetMode="External"/><Relationship Id="rId8" Type="http://schemas.openxmlformats.org/officeDocument/2006/relationships/hyperlink" Target="https://developer.android.com/reference/android/view/View.html#onMeasure(int,%20int)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graphics/Canvas.html#drawBitmap(android.graphics.Bitmap,%20android.graphics.Matrix,%20android.graphics.Paint)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graphics/Canvas.html#drawText(char%5B%5D,%20int,%20int,%20float,%20float,%20android.graphics.Paint)" TargetMode="External"/><Relationship Id="rId4" Type="http://schemas.openxmlformats.org/officeDocument/2006/relationships/hyperlink" Target="https://developer.android.com/reference/android/graphics/Paint.html#setTypeface(android.graphics.Typeface)" TargetMode="External"/><Relationship Id="rId9" Type="http://schemas.openxmlformats.org/officeDocument/2006/relationships/hyperlink" Target="https://developer.android.com/reference/android/graphics/Paint.html#setStyle(android.graphics.Paint.Style)" TargetMode="External"/><Relationship Id="rId5" Type="http://schemas.openxmlformats.org/officeDocument/2006/relationships/hyperlink" Target="https://developer.android.com/reference/android/graphics/Paint.html#setColor(int)" TargetMode="External"/><Relationship Id="rId6" Type="http://schemas.openxmlformats.org/officeDocument/2006/relationships/hyperlink" Target="https://developer.android.com/reference/android/graphics/Canvas.html#drawRect(android.graphics.Rect,%20android.graphics.Paint)" TargetMode="External"/><Relationship Id="rId7" Type="http://schemas.openxmlformats.org/officeDocument/2006/relationships/hyperlink" Target="https://developer.android.com/reference/android/graphics/Canvas.html#drawOval(android.graphics.RectF,%20android.graphics.Paint)" TargetMode="External"/><Relationship Id="rId8" Type="http://schemas.openxmlformats.org/officeDocument/2006/relationships/hyperlink" Target="https://developer.android.com/reference/android/graphics/Canvas.html#drawArc(android.graphics.RectF,%20float,%20float,%20boolean,%20android.graphics.Paint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graphics/Canvas.html#drawCircle(float,%20float,%20float,%20android.graphics.Paint)" TargetMode="External"/><Relationship Id="rId4" Type="http://schemas.openxmlformats.org/officeDocument/2006/relationships/hyperlink" Target="https://developer.android.com/reference/android/graphics/Canvas.html#drawText(java.lang.String,%20int,%20int,%20float,%20float,%20android.graphics.Paint)" TargetMode="External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view/View.html#onSizeChanged(int,%20int,%20int,%20int)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view/View.OnClickListener.html" TargetMode="External"/><Relationship Id="rId4" Type="http://schemas.openxmlformats.org/officeDocument/2006/relationships/hyperlink" Target="https://developer.android.com/reference/android/view/View.html#invalidate(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lick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content/res/Resources.Theme.html#obtainStyledAttributes(android.util.AttributeSet,%20int%5B%5D,%20int,%20int)" TargetMode="External"/><Relationship Id="rId4" Type="http://schemas.openxmlformats.org/officeDocument/2006/relationships/hyperlink" Target="https://developer.android.com/reference/android/content/res/TypedArray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res/TypedArray.html#getBoolean(int,%20boolean)" TargetMode="External"/><Relationship Id="rId4" Type="http://schemas.openxmlformats.org/officeDocument/2006/relationships/hyperlink" Target="https://developer.android.com/reference/android/content/res/TypedArray.html#getString(int)" TargetMode="External"/><Relationship Id="rId5" Type="http://schemas.openxmlformats.org/officeDocument/2006/relationships/hyperlink" Target="https://developer.android.com/reference/android/content/res/TypedArray.html#getColor(int,%20int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reference/android/view/View.html#invalidate()" TargetMode="External"/><Relationship Id="rId4" Type="http://schemas.openxmlformats.org/officeDocument/2006/relationships/hyperlink" Target="https://developer.android.com/reference/android/view/View.html#requestLayout(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oogle-developer-training.gitbooks.io/android-developer-advanced-course-concepts/content/unit-5-advanced-graphics-and-views/lesson-10-custom-views/10-1-c-custom-views/10-1-c-custom-view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0-custom-views/10-1a-p-using-custom-views/10-1a-p-using-custom-views.html" TargetMode="External"/><Relationship Id="rId5" Type="http://schemas.openxmlformats.org/officeDocument/2006/relationships/hyperlink" Target="https://google-developer-training.gitbooks.io/android-developer-advanced-course-practicals/content/unit-5-advanced-graphics-and-views/lesson-10-custom-views/10-1b-p-using-custom-views/10-1b-p-using-custom-view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view/View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custom view class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a new Java class in Android Studio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Choose a superclass: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To extend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, choose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android.view.View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To extend a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 subclass, choose subclass (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, etc.)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required constructors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214750" y="1055900"/>
            <a:ext cx="8806500" cy="34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example: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Creates instance of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AppCompatEditText(context:Context, attrs:AttributeSet)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Inflates view from an XML layout and applies XML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AppCompatEditText(context:Context, attrs:AttributeSet, defStyleAttr:int)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  Applies a default style and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initialize helper method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208250"/>
            <a:ext cx="8520600" cy="34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 void init()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Define member variable for drawable.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mClearButtonImage = ResourcesCompat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.getDrawable(getResources(),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R.drawable.ic_clear_opaque_24dp, null);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If the X (clear) button is tapped, clear the text.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If the text changes, show or hide the X (clear) button.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helper method from constructors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CustomViewExample(Context context)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super(context);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init();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CustomViewExample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 context, AttributeSet attrs)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super(context, attrs);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init();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265500" y="787750"/>
            <a:ext cx="4045200" cy="25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a custom view</a:t>
            </a:r>
            <a:endParaRPr/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265500" y="3292248"/>
            <a:ext cx="40452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a subclass to use its appearance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 need for code to draw or redraw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Extended subclass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inherits look and behavior of subclass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Extend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 methods to customize appearance (add an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150" y="3426971"/>
            <a:ext cx="2110565" cy="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386" y="3426971"/>
            <a:ext cx="2110565" cy="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extended EditText (1)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152950"/>
            <a:ext cx="8520600" cy="333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 methods: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setCompoundDrawables()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getCompoundDrawables()</a:t>
            </a:r>
            <a:r>
              <a:rPr lang="en" sz="2000">
                <a:solidFill>
                  <a:schemeClr val="dk1"/>
                </a:solidFill>
              </a:rPr>
              <a:t> inherited from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000">
                <a:solidFill>
                  <a:schemeClr val="dk1"/>
                </a:solidFill>
              </a:rPr>
              <a:t> to set and retrieve drawables in custom view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setCompoundDrawablesRelativeWithIntrinsicBounds()</a:t>
            </a:r>
            <a:r>
              <a:rPr lang="en" sz="2000">
                <a:solidFill>
                  <a:schemeClr val="dk1"/>
                </a:solidFill>
              </a:rPr>
              <a:t> to accommodate RTL and LTR languages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Customize extended EditText (2)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80825"/>
            <a:ext cx="8520600" cy="33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Setting a drawable for the extended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At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: left side for LTR, right side for RTL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At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: right side for LTR, left side for RTL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 for no drawable at that position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setCompoundDrawablesRelativeWithIntrinsicBounds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(null,                      // Start of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null,               // Above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mClearButtonImage,  // End of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null);              // Below text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50" y="1874100"/>
            <a:ext cx="1790700" cy="771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an extended View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onDraw()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using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Canvas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styled by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Paint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onSizeChanged()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calculate view's size when it first appears and when it changes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when responding to click, to force a redraw by forcing a call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onMeasure()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define custom view in view hierarchy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and Paint drawing methods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080725"/>
            <a:ext cx="8520600" cy="341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drawText()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Typeface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setTypeface()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Text color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setColor()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shapes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drawRect()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drawOval()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drawArc()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Shape fill and outline with </a:t>
            </a: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setStyle()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bitmaps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drawBitmap()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 Custom views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or replacing a View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drawing methods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163600" y="1078575"/>
            <a:ext cx="8857500" cy="341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drawCircle()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drawText()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 void onDraw(Canvas canvas)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super.onDraw(canvas);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Draw the dial.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canvas.drawCircle(mWidth / 2, mHeight / 2, mRadius, mDialPaint);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Draw the text labels.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canvas.drawText(Integer.toString(i), x, y, mTextPaint);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5">
            <a:alphaModFix/>
          </a:blip>
          <a:srcRect b="47487" l="53113" r="2541" t="6781"/>
          <a:stretch/>
        </p:blipFill>
        <p:spPr>
          <a:xfrm>
            <a:off x="6932150" y="1270000"/>
            <a:ext cx="1540300" cy="13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size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183975" y="1015188"/>
            <a:ext cx="8927100" cy="34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Calculate the size in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onSizeChanged()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Called when custom view first appears and when it changes size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protected void onSizeChanged(int w, int h, int oldw, int oldh)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// Calculate the radius from the width and height.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mWidth = w;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mHeight = h;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mRadius = (float) (Math.min(mWidth, mHeight) / 2 * 0.8);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user 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Force a redraw after user interaction: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event listener such as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from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View.OnClickListener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When change occurs, 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force call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user interaction (example)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 using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View.OnClickListener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setOnClickListener(new OnClickListener()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 void onClick(View v)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On user click, perform actions.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// Redraw the view.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invalidate();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265500" y="787750"/>
            <a:ext cx="4045200" cy="28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custom view in a layout</a:t>
            </a:r>
            <a:endParaRPr/>
          </a:p>
        </p:txBody>
      </p:sp>
      <p:sp>
        <p:nvSpPr>
          <p:cNvPr id="309" name="Google Shape;30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265500" y="3602452"/>
            <a:ext cx="4045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custom view to the UI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17750"/>
            <a:ext cx="8520600" cy="3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to activity's XML layout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Control appearance with inherited subclass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If extending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If extending a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relevant attributes: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For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For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subclass, use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attributes...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Optional: Add custom attributes and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methods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View attributes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13175"/>
            <a:ext cx="8520600" cy="348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XML attributes for extended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class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&lt;com.example.customfancontroller.DialView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android:id="@+id/dialView"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android:layout_width="@dimen/dial_width"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android:layout_height="@dimen/dial_height"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android:layout_marginTop="@dimen/standard_margin"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android:layout_marginRight="@dimen/standard_margin"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View subclass attributes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173825" y="1014025"/>
            <a:ext cx="8658600" cy="3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XML attributes for custom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&lt;com.example.android.customedittext.EditTextWithClear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android:layout_width="wrap_content"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android:layout_height="wrap_content"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android:inputType="textCapSentences"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android:textAppearance=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"@style/Base.TextAppearance.AppCompat.Display1"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android:hint="@string/last_name"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43500" y="787750"/>
            <a:ext cx="4534500" cy="28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custom attributes</a:t>
            </a:r>
            <a:endParaRPr/>
          </a:p>
        </p:txBody>
      </p:sp>
      <p:sp>
        <p:nvSpPr>
          <p:cNvPr id="338" name="Google Shape;338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52"/>
          <p:cNvSpPr txBox="1"/>
          <p:nvPr>
            <p:ph idx="1" type="subTitle"/>
          </p:nvPr>
        </p:nvSpPr>
        <p:spPr>
          <a:xfrm>
            <a:off x="265500" y="3602452"/>
            <a:ext cx="4045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custom attributes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an attribute and its type in XML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Set the attribute value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Retrieve the attribute value in the view's constructor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47" name="Google Shape;347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306725"/>
            <a:ext cx="8476800" cy="30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custom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custom view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the custom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the custom view in a layout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custom attributes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custom view as styleable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311700" y="1051425"/>
            <a:ext cx="8520600" cy="37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name and type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&lt;declare-styleable&gt;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resource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res/values/attrs.xml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Attributes for "fan on" and "fan off" colors: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&lt;declare-styleable name="DialView"&gt;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&lt;attr name="fanOnColor" format="reference|color" 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&lt;attr name="fanOffColor" format="reference|color" 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&lt;/declare-styleable&gt;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54" name="Google Shape;35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custom attributes to XML layout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Specify values for custom attributes in XML layout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&lt;com.example.customfancontroller.DialView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android:id="@+id/dialView"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app:fanOffColor="@color/yellow1"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app:fanOnColor="@color/cyan1"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More attributes ... 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61" name="Google Shape;361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311700" y="1708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custom attributes in view constructor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311700" y="1118575"/>
            <a:ext cx="8367300" cy="337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Attributes from resource bundle are passed to view's constructor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obtainStyledAttributes()</a:t>
            </a:r>
            <a:r>
              <a:rPr lang="en">
                <a:solidFill>
                  <a:schemeClr val="dk1"/>
                </a:solidFill>
              </a:rPr>
              <a:t> to get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TypedArray</a:t>
            </a:r>
            <a:r>
              <a:rPr lang="en">
                <a:solidFill>
                  <a:schemeClr val="dk1"/>
                </a:solidFill>
              </a:rPr>
              <a:t> of attribute values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DialView(Context context, AttributeSet attrs)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super(context, attrs);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TypedArray typedArray = context.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obtainStyledAttributes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(attrs, R.styleable.DialView, 0, 0);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68" name="Google Shape;36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custom attributes from TypedArray</a:t>
            </a:r>
            <a:endParaRPr/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311700" y="1108600"/>
            <a:ext cx="8832300" cy="338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"getter" method depending on attribute type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getBoolean()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getString()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getColor()</a:t>
            </a:r>
            <a:r>
              <a:rPr lang="en">
                <a:solidFill>
                  <a:srgbClr val="000000"/>
                </a:solidFill>
              </a:rPr>
              <a:t> and more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attribute as: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R.styleable.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ViewName_customAttributeName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 colors from the attributes</a:t>
            </a:r>
            <a:endParaRPr b="1" i="1" sz="200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mFanOnColor = 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R.styleable.DialView_fanOnColor, defaultFanOnColor);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 TypedArray</a:t>
            </a:r>
            <a:endParaRPr/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311700" y="1208475"/>
            <a:ext cx="8832300" cy="328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>
                <a:solidFill>
                  <a:srgbClr val="000000"/>
                </a:solidFill>
              </a:rPr>
              <a:t> is a shared resource so recycle it after use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typedArray.recycle();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Get attributes for fan colors</a:t>
            </a:r>
            <a:endParaRPr/>
          </a:p>
        </p:txBody>
      </p: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311700" y="1018725"/>
            <a:ext cx="8709300" cy="35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Default colors in case attributes are not found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defaultFanOnColor = Color.CYAN;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defaultFanOffColor = Color.GRAY;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Get colors for fan on and fan off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 the attributes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mFanOnColor =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R.styleable.DialView_fanOnColor, defaultFanOnColor);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mFanOffColor =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typedArray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.getColor(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R.styleable.DialView_fanOffColor, defaultFanOffColor);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Recycle the typedArray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typedArray.recycle();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9" name="Google Shape;389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custom attributes in the view</a:t>
            </a:r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retrieved attribute values in custom 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(fanSelection &gt;= 1)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fan is on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mDialPaint.setColor(mFanOnColor);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fan is off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mDialPaint.setColor(mFanOffColor);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96" name="Google Shape;39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get/set with custom attributes</a:t>
            </a:r>
            <a:endParaRPr/>
          </a:p>
        </p:txBody>
      </p:sp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Attributes are read-only when view is initialized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 dynamic behavior, create "setter" and "getter" methods for each custom attribute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   App allows user to change "fan off" and "fan on colors"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03" name="Google Shape;4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Setter and getter for attribute</a:t>
            </a:r>
            <a:endParaRPr/>
          </a:p>
        </p:txBody>
      </p:sp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311700" y="1138550"/>
            <a:ext cx="8520600" cy="33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Setter and getter for "fan on" color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 getFanOnColor 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return mFanOnColor;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setFanOnColor(int color)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mFanOnColor = color;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10" name="Google Shape;41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attributes dynamically</a:t>
            </a:r>
            <a:endParaRPr/>
          </a:p>
        </p:txBody>
      </p:sp>
      <p:sp>
        <p:nvSpPr>
          <p:cNvPr id="416" name="Google Shape;416;p63"/>
          <p:cNvSpPr txBox="1"/>
          <p:nvPr>
            <p:ph idx="1" type="body"/>
          </p:nvPr>
        </p:nvSpPr>
        <p:spPr>
          <a:xfrm>
            <a:off x="311700" y="1029475"/>
            <a:ext cx="8520600" cy="346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App allows user to change the color of the fan controller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Get the color that the user set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newFanOnColor = getColorFromUser(...);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setFanOnColor(newFanOnColor);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17" name="Google Shape;41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custom views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Redraw after property changes</a:t>
            </a:r>
            <a:endParaRPr/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>
            <a:off x="311700" y="1167725"/>
            <a:ext cx="8520600" cy="332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after any change to properties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If change affects size or shape, 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requestLayout()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Always make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requestLayout()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calls from UI thread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24" name="Google Shape;42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30" name="Google Shape;430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65"/>
          <p:cNvSpPr txBox="1"/>
          <p:nvPr/>
        </p:nvSpPr>
        <p:spPr>
          <a:xfrm>
            <a:off x="311700" y="1666750"/>
            <a:ext cx="8520600" cy="24384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10.1 Custom views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10.1A Creating a custom view from a View subclass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10.1B Creating a custom view from scratch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7" name="Google Shape;437;p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and View subclasses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class is the basic building block of a UI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, etc.) to enable user interaction and display information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xtend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or any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subclass to customize appearance and behavior, including user interaction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 to extend a View subclass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310500"/>
            <a:ext cx="50541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Inherit and customize the look and behavior of the subclass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for entering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Extended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with a reset (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 button to clear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250" y="1316325"/>
            <a:ext cx="3302325" cy="28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view to extend View itself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310500"/>
            <a:ext cx="44334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any shape or size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your own interactive elements and behavior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300" y="1349183"/>
            <a:ext cx="3473400" cy="301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creating custom views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a class that extends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or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subclass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Override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methods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Extending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Draw entire view by overriding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Extending a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subclass: Override behavior or appearance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 the custom view class in a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265500" y="1233175"/>
            <a:ext cx="4045200" cy="24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custom view class</a:t>
            </a:r>
            <a:endParaRPr/>
          </a:p>
        </p:txBody>
      </p:sp>
      <p:sp>
        <p:nvSpPr>
          <p:cNvPr id="198" name="Google Shape;19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265500" y="3730375"/>
            <a:ext cx="40452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