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0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9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9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2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4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4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6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6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Live Location </a:t>
            </a:r>
            <a:r>
              <a:rPr lang="de-DE" dirty="0" err="1" smtClean="0"/>
              <a:t>Based</a:t>
            </a:r>
            <a:r>
              <a:rPr lang="de-DE" dirty="0" smtClean="0"/>
              <a:t> Event </a:t>
            </a:r>
            <a:r>
              <a:rPr lang="de-DE" dirty="0" err="1" smtClean="0"/>
              <a:t>Calender</a:t>
            </a:r>
            <a:r>
              <a:rPr lang="de-DE" dirty="0" smtClean="0"/>
              <a:t> (LLBEC)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Philipp Streicher – Anwendungsprojekt SOSE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13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Idee</a:t>
            </a:r>
          </a:p>
          <a:p>
            <a:r>
              <a:rPr lang="de-DE" dirty="0" smtClean="0"/>
              <a:t>Systemvorstellung</a:t>
            </a:r>
          </a:p>
          <a:p>
            <a:r>
              <a:rPr lang="de-DE" dirty="0" smtClean="0"/>
              <a:t>Systemumgebung</a:t>
            </a:r>
          </a:p>
          <a:p>
            <a:r>
              <a:rPr lang="de-DE" dirty="0" smtClean="0"/>
              <a:t>Architektur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3759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Ausgehlustige vs. Veranstalter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Wo ist heute eine Veranstaltung?!</a:t>
            </a:r>
          </a:p>
          <a:p>
            <a:r>
              <a:rPr lang="de-DE" dirty="0" smtClean="0"/>
              <a:t>Wo ist denn um diese Uhrzeit noch was los?!</a:t>
            </a:r>
          </a:p>
          <a:p>
            <a:r>
              <a:rPr lang="de-DE" dirty="0" smtClean="0"/>
              <a:t>Welche Location hat überhaupt noch geöffnet?!</a:t>
            </a:r>
          </a:p>
          <a:p>
            <a:r>
              <a:rPr lang="de-DE" dirty="0" smtClean="0"/>
              <a:t>Wie ist die Veranstaltung?!</a:t>
            </a:r>
          </a:p>
          <a:p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Lass uns mal im LLBEC schauen! 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Wie kann ich den Leuten sagen, dass es heute eine Veranstaltung gibt?!</a:t>
            </a:r>
          </a:p>
          <a:p>
            <a:r>
              <a:rPr lang="de-DE" dirty="0" smtClean="0"/>
              <a:t>Woher wissen die Leute welche Specials es gibt?!</a:t>
            </a:r>
          </a:p>
          <a:p>
            <a:r>
              <a:rPr lang="de-DE" dirty="0" smtClean="0"/>
              <a:t>Auf meiner Webseite gucken nur so wenig Menschen vorbei</a:t>
            </a:r>
          </a:p>
          <a:p>
            <a:r>
              <a:rPr lang="de-DE" dirty="0" smtClean="0"/>
              <a:t>Wie bekommen die Leute mit, dass die Hütte brennt?!</a:t>
            </a:r>
          </a:p>
          <a:p>
            <a:r>
              <a:rPr lang="de-DE" dirty="0" smtClean="0"/>
              <a:t>Woher wissen die Leute wo meine Location ist?!</a:t>
            </a:r>
          </a:p>
          <a:p>
            <a:endParaRPr lang="de-DE" dirty="0"/>
          </a:p>
          <a:p>
            <a:r>
              <a:rPr lang="de-DE" dirty="0" smtClean="0"/>
              <a:t>Lass uns die Veranstaltung im LLBEC eintragen!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06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76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Systemumgebung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36" y="2153675"/>
            <a:ext cx="4584127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59" y="851222"/>
            <a:ext cx="3339682" cy="51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Live Location Based Event Calender (LLBEC)</vt:lpstr>
      <vt:lpstr>Inhalt</vt:lpstr>
      <vt:lpstr>Ausgehlustige vs. Veranstalter</vt:lpstr>
      <vt:lpstr>Demo </vt:lpstr>
      <vt:lpstr>Systemumgebung</vt:lpstr>
      <vt:lpstr>Architektur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Location Based Event Calender (LLBEC)</dc:title>
  <dc:creator>ASUS</dc:creator>
  <cp:lastModifiedBy>ASUS</cp:lastModifiedBy>
  <cp:revision>4</cp:revision>
  <dcterms:created xsi:type="dcterms:W3CDTF">2014-09-20T15:45:54Z</dcterms:created>
  <dcterms:modified xsi:type="dcterms:W3CDTF">2014-09-20T17:20:15Z</dcterms:modified>
</cp:coreProperties>
</file>