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6" r:id="rId4"/>
    <p:sldId id="265" r:id="rId5"/>
    <p:sldId id="271" r:id="rId6"/>
    <p:sldId id="272" r:id="rId7"/>
    <p:sldId id="275" r:id="rId8"/>
    <p:sldId id="273" r:id="rId9"/>
    <p:sldId id="274" r:id="rId10"/>
    <p:sldId id="278" r:id="rId11"/>
    <p:sldId id="279" r:id="rId12"/>
    <p:sldId id="283" r:id="rId13"/>
    <p:sldId id="280" r:id="rId14"/>
    <p:sldId id="269" r:id="rId15"/>
    <p:sldId id="276" r:id="rId1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BDF2"/>
    <a:srgbClr val="4085F4"/>
    <a:srgbClr val="BDBDBD"/>
    <a:srgbClr val="204B9A"/>
    <a:srgbClr val="D29501"/>
    <a:srgbClr val="87180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>
        <p:scale>
          <a:sx n="71" d="100"/>
          <a:sy n="71" d="100"/>
        </p:scale>
        <p:origin x="1686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4B96-257D-4CFD-BCF2-C7A41EEA041F}" type="datetimeFigureOut">
              <a:rPr lang="en-ID" smtClean="0"/>
              <a:t>2/21/2018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F921-62FD-459C-BD04-2B5FC590AA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561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4B96-257D-4CFD-BCF2-C7A41EEA041F}" type="datetimeFigureOut">
              <a:rPr lang="en-ID" smtClean="0"/>
              <a:t>2/21/2018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F921-62FD-459C-BD04-2B5FC590AA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858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4B96-257D-4CFD-BCF2-C7A41EEA041F}" type="datetimeFigureOut">
              <a:rPr lang="en-ID" smtClean="0"/>
              <a:t>2/21/2018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F921-62FD-459C-BD04-2B5FC590AA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46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4B96-257D-4CFD-BCF2-C7A41EEA041F}" type="datetimeFigureOut">
              <a:rPr lang="en-ID" smtClean="0"/>
              <a:t>2/21/2018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F921-62FD-459C-BD04-2B5FC590AA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383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4B96-257D-4CFD-BCF2-C7A41EEA041F}" type="datetimeFigureOut">
              <a:rPr lang="en-ID" smtClean="0"/>
              <a:t>2/21/2018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F921-62FD-459C-BD04-2B5FC590AA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780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4B96-257D-4CFD-BCF2-C7A41EEA041F}" type="datetimeFigureOut">
              <a:rPr lang="en-ID" smtClean="0"/>
              <a:t>2/21/2018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F921-62FD-459C-BD04-2B5FC590AA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864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4B96-257D-4CFD-BCF2-C7A41EEA041F}" type="datetimeFigureOut">
              <a:rPr lang="en-ID" smtClean="0"/>
              <a:t>2/21/2018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F921-62FD-459C-BD04-2B5FC590AA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559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4B96-257D-4CFD-BCF2-C7A41EEA041F}" type="datetimeFigureOut">
              <a:rPr lang="en-ID" smtClean="0"/>
              <a:t>2/21/2018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F921-62FD-459C-BD04-2B5FC590AA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492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4B96-257D-4CFD-BCF2-C7A41EEA041F}" type="datetimeFigureOut">
              <a:rPr lang="en-ID" smtClean="0"/>
              <a:t>2/21/2018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F921-62FD-459C-BD04-2B5FC590AA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820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4B96-257D-4CFD-BCF2-C7A41EEA041F}" type="datetimeFigureOut">
              <a:rPr lang="en-ID" smtClean="0"/>
              <a:t>2/21/2018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F921-62FD-459C-BD04-2B5FC590AA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588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4B96-257D-4CFD-BCF2-C7A41EEA041F}" type="datetimeFigureOut">
              <a:rPr lang="en-ID" smtClean="0"/>
              <a:t>2/21/2018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F921-62FD-459C-BD04-2B5FC590AA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465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B4B96-257D-4CFD-BCF2-C7A41EEA041F}" type="datetimeFigureOut">
              <a:rPr lang="en-ID" smtClean="0"/>
              <a:t>2/21/2018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FF921-62FD-459C-BD04-2B5FC590AA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925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slide" Target="slide6.xml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slide" Target="slide13.xml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slide" Target="slide9.xml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slide" Target="slide6.xml"/><Relationship Id="rId15" Type="http://schemas.openxmlformats.org/officeDocument/2006/relationships/image" Target="../media/image30.jpe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8.xml"/><Relationship Id="rId1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slide" Target="slide9.xml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slide" Target="slide6.xml"/><Relationship Id="rId15" Type="http://schemas.openxmlformats.org/officeDocument/2006/relationships/slide" Target="slide1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8.xml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jpeg"/><Relationship Id="rId18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slide" Target="slide9.xml"/><Relationship Id="rId12" Type="http://schemas.microsoft.com/office/2007/relationships/hdphoto" Target="../media/hdphoto1.wdp"/><Relationship Id="rId17" Type="http://schemas.openxmlformats.org/officeDocument/2006/relationships/image" Target="../media/image29.png"/><Relationship Id="rId2" Type="http://schemas.openxmlformats.org/officeDocument/2006/relationships/image" Target="../media/image3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slide" Target="slide6.xml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8.xml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slide" Target="slide9.xml"/><Relationship Id="rId12" Type="http://schemas.openxmlformats.org/officeDocument/2006/relationships/slide" Target="slide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slide" Target="slide6.xml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8.xml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1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slide" Target="slide6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slide" Target="slide7.xml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slide" Target="slide9.xml"/><Relationship Id="rId12" Type="http://schemas.microsoft.com/office/2007/relationships/hdphoto" Target="../media/hdphoto2.wdp"/><Relationship Id="rId17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slide" Target="slide6.xml"/><Relationship Id="rId15" Type="http://schemas.openxmlformats.org/officeDocument/2006/relationships/slide" Target="slide10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8.xml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slide" Target="slide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6.xm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4.xml"/><Relationship Id="rId5" Type="http://schemas.openxmlformats.org/officeDocument/2006/relationships/slide" Target="slide6.xml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07" y="1082843"/>
            <a:ext cx="5554578" cy="5554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8" y="6637422"/>
            <a:ext cx="5554578" cy="55545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5396" y="159513"/>
            <a:ext cx="5235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LOGO HI DOCTOR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7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-270017"/>
            <a:ext cx="5919537" cy="1255826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54" y="1004181"/>
            <a:ext cx="1015663" cy="10156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41478" y="902010"/>
            <a:ext cx="454056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altLang="ko-KR" sz="6600" dirty="0" smtClean="0">
                <a:solidFill>
                  <a:schemeClr val="bg1"/>
                </a:solidFill>
              </a:rPr>
              <a:t>HI DOCT     R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8320" y="2314054"/>
            <a:ext cx="1043519" cy="1016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34" y="2378303"/>
            <a:ext cx="739014" cy="68079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330041" y="2302319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3511762" y="2317922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4693483" y="2314054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76" y="2452339"/>
            <a:ext cx="505175" cy="5327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434830" y="2917972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BDBDBD"/>
                </a:solidFill>
              </a:rPr>
              <a:t>Doctor</a:t>
            </a:r>
            <a:endParaRPr lang="id-ID" sz="1600" b="1" dirty="0">
              <a:ln w="0"/>
              <a:solidFill>
                <a:srgbClr val="BDBDB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1116" y="2917972"/>
            <a:ext cx="970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Hospital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38" y="2378303"/>
            <a:ext cx="674600" cy="674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91176" y="2915891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My acc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73" y="2378303"/>
            <a:ext cx="685888" cy="6858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616551" y="2915891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Help 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0412" y="3537842"/>
            <a:ext cx="5120752" cy="790507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890412" y="3511490"/>
            <a:ext cx="5126930" cy="828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lowchart: Alternate Process 24"/>
          <p:cNvSpPr/>
          <p:nvPr/>
        </p:nvSpPr>
        <p:spPr>
          <a:xfrm>
            <a:off x="894508" y="10662981"/>
            <a:ext cx="969919" cy="80604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lowchart: Alternate Process 25"/>
          <p:cNvSpPr/>
          <p:nvPr/>
        </p:nvSpPr>
        <p:spPr>
          <a:xfrm>
            <a:off x="5051519" y="10670239"/>
            <a:ext cx="969919" cy="80604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874505" y="2100964"/>
            <a:ext cx="5146915" cy="59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881585" y="4780221"/>
            <a:ext cx="5126930" cy="1079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1498" y="4751518"/>
            <a:ext cx="507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ln w="0"/>
                <a:solidFill>
                  <a:srgbClr val="204B9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9" action="ppaction://hlinksldjump"/>
              </a:rPr>
              <a:t>dr. Indrarini Tiksnowati SpKK				</a:t>
            </a:r>
            <a:r>
              <a:rPr lang="id-ID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9" action="ppaction://hlinksldjump"/>
              </a:rPr>
              <a:t>(7)</a:t>
            </a:r>
            <a:endParaRPr lang="id-ID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81" y="5102970"/>
            <a:ext cx="263981" cy="35087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947315" y="5092966"/>
            <a:ext cx="2872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400" dirty="0" smtClean="0"/>
              <a:t>Jalan Raya Bojongsoang No. 128, Bojongsoang, Kabupaten Bandung, Jawa Barat</a:t>
            </a:r>
            <a:endParaRPr lang="id-ID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273058" y="5349555"/>
            <a:ext cx="7315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 smtClean="0"/>
              <a:t>2,5Km</a:t>
            </a:r>
          </a:p>
          <a:p>
            <a:r>
              <a:rPr lang="id-ID" sz="1400" b="1" dirty="0" smtClean="0"/>
              <a:t>10mnt</a:t>
            </a:r>
            <a:endParaRPr lang="id-ID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241478" y="10260199"/>
            <a:ext cx="45395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200" dirty="0" smtClean="0">
                <a:solidFill>
                  <a:schemeClr val="bg2">
                    <a:lumMod val="50000"/>
                  </a:schemeClr>
                </a:solidFill>
              </a:rPr>
              <a:t>&lt;&lt; Prev   1  </a:t>
            </a:r>
            <a:r>
              <a:rPr lang="id-ID" sz="2200" dirty="0" smtClean="0">
                <a:solidFill>
                  <a:srgbClr val="26BDF2"/>
                </a:solidFill>
              </a:rPr>
              <a:t>2</a:t>
            </a:r>
            <a:r>
              <a:rPr lang="id-ID" sz="2200" dirty="0" smtClean="0">
                <a:solidFill>
                  <a:schemeClr val="bg2">
                    <a:lumMod val="50000"/>
                  </a:schemeClr>
                </a:solidFill>
              </a:rPr>
              <a:t>  3  4  5  6  7  8  9  next &gt;&gt;</a:t>
            </a:r>
            <a:endParaRPr lang="id-ID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935275" y="3672880"/>
            <a:ext cx="5021358" cy="519689"/>
          </a:xfrm>
          <a:prstGeom prst="roundRect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</a:rPr>
              <a:t>Find Your Doctor						</a:t>
            </a:r>
            <a:endParaRPr lang="id-ID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740" y="3655547"/>
            <a:ext cx="589520" cy="559813"/>
          </a:xfrm>
          <a:prstGeom prst="rect">
            <a:avLst/>
          </a:prstGeom>
        </p:spPr>
      </p:pic>
      <p:sp>
        <p:nvSpPr>
          <p:cNvPr id="97" name="Flowchart: Alternate Process 96"/>
          <p:cNvSpPr/>
          <p:nvPr/>
        </p:nvSpPr>
        <p:spPr>
          <a:xfrm>
            <a:off x="4815164" y="4297058"/>
            <a:ext cx="1138096" cy="395798"/>
          </a:xfrm>
          <a:prstGeom prst="flowChartAlternateProcess">
            <a:avLst/>
          </a:prstGeom>
          <a:solidFill>
            <a:srgbClr val="26BD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rgbClr val="204B9A"/>
                </a:solidFill>
              </a:rPr>
              <a:t>Near Me</a:t>
            </a:r>
            <a:endParaRPr lang="id-ID" sz="2000" dirty="0">
              <a:solidFill>
                <a:srgbClr val="204B9A"/>
              </a:solidFill>
            </a:endParaRPr>
          </a:p>
        </p:txBody>
      </p:sp>
      <p:sp>
        <p:nvSpPr>
          <p:cNvPr id="98" name="Flowchart: Alternate Process 97"/>
          <p:cNvSpPr/>
          <p:nvPr/>
        </p:nvSpPr>
        <p:spPr>
          <a:xfrm>
            <a:off x="3580232" y="4301808"/>
            <a:ext cx="1138096" cy="395798"/>
          </a:xfrm>
          <a:prstGeom prst="flowChartAlternateProcess">
            <a:avLst/>
          </a:prstGeom>
          <a:solidFill>
            <a:srgbClr val="26BD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bg1"/>
                </a:solidFill>
              </a:rPr>
              <a:t>Popular</a:t>
            </a:r>
            <a:endParaRPr lang="id-ID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72" y="5117790"/>
            <a:ext cx="470356" cy="476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82" y="4873286"/>
            <a:ext cx="210351" cy="21035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03" y="4875195"/>
            <a:ext cx="210351" cy="21035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506" y="4873467"/>
            <a:ext cx="210351" cy="21035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14" y="4877476"/>
            <a:ext cx="210351" cy="21035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53" y="4880523"/>
            <a:ext cx="210351" cy="210351"/>
          </a:xfrm>
          <a:prstGeom prst="rect">
            <a:avLst/>
          </a:prstGeom>
        </p:spPr>
      </p:pic>
      <p:sp>
        <p:nvSpPr>
          <p:cNvPr id="73" name="Flowchart: Alternate Process 72"/>
          <p:cNvSpPr/>
          <p:nvPr/>
        </p:nvSpPr>
        <p:spPr>
          <a:xfrm>
            <a:off x="2373170" y="4289875"/>
            <a:ext cx="1138096" cy="395798"/>
          </a:xfrm>
          <a:prstGeom prst="flowChartAlternateProcess">
            <a:avLst/>
          </a:prstGeom>
          <a:solidFill>
            <a:srgbClr val="26BD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bg1"/>
                </a:solidFill>
              </a:rPr>
              <a:t>Rating</a:t>
            </a:r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3955" y="5548875"/>
            <a:ext cx="124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>
                <a:solidFill>
                  <a:srgbClr val="87180C"/>
                </a:solidFill>
              </a:rPr>
              <a:t>Dermatologist</a:t>
            </a:r>
            <a:endParaRPr lang="id-ID" sz="1400" b="1" dirty="0">
              <a:solidFill>
                <a:srgbClr val="87180C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81585" y="5999436"/>
            <a:ext cx="5126930" cy="1079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81498" y="5970733"/>
            <a:ext cx="507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ln w="0"/>
                <a:solidFill>
                  <a:srgbClr val="204B9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dr. Indrarini Tiksnowati SpKK				</a:t>
            </a:r>
            <a:r>
              <a:rPr lang="id-ID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(7)</a:t>
            </a:r>
            <a:endParaRPr lang="id-ID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81" y="6322185"/>
            <a:ext cx="263981" cy="35087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947315" y="6312181"/>
            <a:ext cx="2872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400" dirty="0" smtClean="0"/>
              <a:t>Jalan Raya Bojongsoang No. 128, Bojongsoang, Kabupaten Bandung, Jawa Barat</a:t>
            </a:r>
            <a:endParaRPr lang="id-ID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2273058" y="6568770"/>
            <a:ext cx="7315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 smtClean="0"/>
              <a:t>2,5Km</a:t>
            </a:r>
          </a:p>
          <a:p>
            <a:r>
              <a:rPr lang="id-ID" sz="1400" b="1" dirty="0" smtClean="0"/>
              <a:t>10mnt</a:t>
            </a:r>
            <a:endParaRPr lang="id-ID" sz="1400" b="1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72" y="6337005"/>
            <a:ext cx="470356" cy="47642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82" y="6092501"/>
            <a:ext cx="210351" cy="21035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03" y="6094410"/>
            <a:ext cx="210351" cy="21035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506" y="6092682"/>
            <a:ext cx="210351" cy="210351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14" y="6096691"/>
            <a:ext cx="210351" cy="21035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53" y="6099738"/>
            <a:ext cx="210351" cy="210351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983955" y="6768090"/>
            <a:ext cx="124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>
                <a:solidFill>
                  <a:srgbClr val="87180C"/>
                </a:solidFill>
              </a:rPr>
              <a:t>Dermatologist</a:t>
            </a:r>
            <a:endParaRPr lang="id-ID" sz="1400" b="1" dirty="0">
              <a:solidFill>
                <a:srgbClr val="87180C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81585" y="7255332"/>
            <a:ext cx="5126930" cy="1079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81498" y="7226629"/>
            <a:ext cx="507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ln w="0"/>
                <a:solidFill>
                  <a:srgbClr val="204B9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dr. Indrarini Tiksnowati SpKK				</a:t>
            </a:r>
            <a:r>
              <a:rPr lang="id-ID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(7)</a:t>
            </a:r>
            <a:endParaRPr lang="id-ID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81" y="7578081"/>
            <a:ext cx="263981" cy="350871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2947315" y="7568077"/>
            <a:ext cx="2872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400" dirty="0" smtClean="0"/>
              <a:t>Jalan Raya Bojongsoang No. 128, Bojongsoang, Kabupaten Bandung, Jawa Barat</a:t>
            </a:r>
            <a:endParaRPr lang="id-ID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273058" y="7824666"/>
            <a:ext cx="7315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 smtClean="0"/>
              <a:t>2,5Km</a:t>
            </a:r>
          </a:p>
          <a:p>
            <a:r>
              <a:rPr lang="id-ID" sz="1400" b="1" dirty="0" smtClean="0"/>
              <a:t>10mnt</a:t>
            </a:r>
            <a:endParaRPr lang="id-ID" sz="1400" b="1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72" y="7592901"/>
            <a:ext cx="470356" cy="47642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82" y="7348397"/>
            <a:ext cx="210351" cy="21035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03" y="7350306"/>
            <a:ext cx="210351" cy="210351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506" y="7348578"/>
            <a:ext cx="210351" cy="21035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14" y="7352587"/>
            <a:ext cx="210351" cy="210351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53" y="7355634"/>
            <a:ext cx="210351" cy="210351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983955" y="8023986"/>
            <a:ext cx="124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>
                <a:solidFill>
                  <a:srgbClr val="87180C"/>
                </a:solidFill>
              </a:rPr>
              <a:t>Dermatologist</a:t>
            </a:r>
            <a:endParaRPr lang="id-ID" sz="1400" b="1" dirty="0">
              <a:solidFill>
                <a:srgbClr val="87180C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81585" y="8560373"/>
            <a:ext cx="5126930" cy="1079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81498" y="8531670"/>
            <a:ext cx="507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ln w="0"/>
                <a:solidFill>
                  <a:srgbClr val="204B9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dr. Indrarini Tiksnowati SpKK				</a:t>
            </a:r>
            <a:r>
              <a:rPr lang="id-ID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(7)</a:t>
            </a:r>
            <a:endParaRPr lang="id-ID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81" y="8883122"/>
            <a:ext cx="263981" cy="350871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2947315" y="8873118"/>
            <a:ext cx="2872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400" dirty="0" smtClean="0"/>
              <a:t>Jalan Raya Bojongsoang No. 128, Bojongsoang, Kabupaten Bandung, Jawa Barat</a:t>
            </a:r>
            <a:endParaRPr lang="id-ID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273058" y="9129707"/>
            <a:ext cx="7315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 smtClean="0"/>
              <a:t>2,5Km</a:t>
            </a:r>
          </a:p>
          <a:p>
            <a:r>
              <a:rPr lang="id-ID" sz="1400" b="1" dirty="0" smtClean="0"/>
              <a:t>10mnt</a:t>
            </a:r>
            <a:endParaRPr lang="id-ID" sz="1400" b="1" dirty="0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72" y="8897942"/>
            <a:ext cx="470356" cy="47642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82" y="8653438"/>
            <a:ext cx="210351" cy="210351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03" y="8655347"/>
            <a:ext cx="210351" cy="21035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506" y="8653619"/>
            <a:ext cx="210351" cy="210351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14" y="8657628"/>
            <a:ext cx="210351" cy="210351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53" y="8660675"/>
            <a:ext cx="210351" cy="210351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983955" y="9329027"/>
            <a:ext cx="124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>
                <a:solidFill>
                  <a:srgbClr val="87180C"/>
                </a:solidFill>
              </a:rPr>
              <a:t>Dermatologist</a:t>
            </a:r>
            <a:endParaRPr lang="id-ID" sz="1400" b="1" dirty="0">
              <a:solidFill>
                <a:srgbClr val="8718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-270017"/>
            <a:ext cx="5919537" cy="1255826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54" y="1004181"/>
            <a:ext cx="1015663" cy="10156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41478" y="902010"/>
            <a:ext cx="454056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altLang="ko-KR" sz="6600" dirty="0" smtClean="0">
                <a:solidFill>
                  <a:schemeClr val="bg1"/>
                </a:solidFill>
              </a:rPr>
              <a:t>HI DOCT     R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8320" y="2314054"/>
            <a:ext cx="1043519" cy="1016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34" y="2378303"/>
            <a:ext cx="739014" cy="68079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330041" y="2302319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3511762" y="2317922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4693483" y="2314054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76" y="2452339"/>
            <a:ext cx="505175" cy="5327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434830" y="2917972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Doctor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1116" y="2917972"/>
            <a:ext cx="970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BDBDBD"/>
                </a:solidFill>
              </a:rPr>
              <a:t>Hospital</a:t>
            </a:r>
            <a:endParaRPr lang="id-ID" sz="1600" b="1" dirty="0">
              <a:ln w="0"/>
              <a:solidFill>
                <a:srgbClr val="BDBDBD"/>
              </a:solidFill>
            </a:endParaRPr>
          </a:p>
        </p:txBody>
      </p:sp>
      <p:pic>
        <p:nvPicPr>
          <p:cNvPr id="2" name="Picture 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38" y="2378303"/>
            <a:ext cx="674600" cy="674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91176" y="2915891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My acc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pic>
        <p:nvPicPr>
          <p:cNvPr id="10" name="Picture 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73" y="2378303"/>
            <a:ext cx="685888" cy="6858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616551" y="2915891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Help 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0412" y="3537842"/>
            <a:ext cx="5120752" cy="790507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890412" y="3511490"/>
            <a:ext cx="5126930" cy="828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lowchart: Alternate Process 24"/>
          <p:cNvSpPr/>
          <p:nvPr/>
        </p:nvSpPr>
        <p:spPr>
          <a:xfrm>
            <a:off x="894508" y="10662981"/>
            <a:ext cx="969919" cy="80604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lowchart: Alternate Process 25"/>
          <p:cNvSpPr/>
          <p:nvPr/>
        </p:nvSpPr>
        <p:spPr>
          <a:xfrm>
            <a:off x="5051519" y="10670239"/>
            <a:ext cx="969919" cy="80604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874505" y="2100964"/>
            <a:ext cx="5146915" cy="59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881585" y="4780221"/>
            <a:ext cx="5126930" cy="5044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56" y="5000342"/>
            <a:ext cx="900658" cy="90065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97988" y="4736701"/>
            <a:ext cx="1580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n w="0"/>
                <a:solidFill>
                  <a:srgbClr val="204B9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RS Immanuel</a:t>
            </a:r>
            <a:endParaRPr lang="id-ID" sz="2000" dirty="0">
              <a:ln w="0"/>
              <a:solidFill>
                <a:srgbClr val="204B9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81" y="4983050"/>
            <a:ext cx="263981" cy="35087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947315" y="4989552"/>
            <a:ext cx="2872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400" dirty="0" smtClean="0"/>
              <a:t>Jalan Raya Kopo No. 161, Situsaeur, Bojongloa Kidul, Kota Bandung, Jawa Barat</a:t>
            </a:r>
            <a:endParaRPr lang="id-ID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273058" y="5274605"/>
            <a:ext cx="7315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 smtClean="0"/>
              <a:t>10Km</a:t>
            </a:r>
          </a:p>
          <a:p>
            <a:r>
              <a:rPr lang="id-ID" sz="1400" b="1" dirty="0" smtClean="0"/>
              <a:t>25mnt</a:t>
            </a:r>
            <a:endParaRPr lang="id-ID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241478" y="10260199"/>
            <a:ext cx="45395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200" dirty="0" smtClean="0">
                <a:solidFill>
                  <a:schemeClr val="bg2">
                    <a:lumMod val="50000"/>
                  </a:schemeClr>
                </a:solidFill>
              </a:rPr>
              <a:t>&lt;&lt; Prev   1  </a:t>
            </a:r>
            <a:r>
              <a:rPr lang="id-ID" sz="2200" dirty="0" smtClean="0">
                <a:solidFill>
                  <a:srgbClr val="26BDF2"/>
                </a:solidFill>
              </a:rPr>
              <a:t>2</a:t>
            </a:r>
            <a:r>
              <a:rPr lang="id-ID" sz="2200" dirty="0" smtClean="0">
                <a:solidFill>
                  <a:schemeClr val="bg2">
                    <a:lumMod val="50000"/>
                  </a:schemeClr>
                </a:solidFill>
              </a:rPr>
              <a:t>  3  4  5  6  7  8  9  next &gt;&gt;</a:t>
            </a:r>
            <a:endParaRPr lang="id-ID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935275" y="3672880"/>
            <a:ext cx="5021358" cy="519689"/>
          </a:xfrm>
          <a:prstGeom prst="roundRect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</a:rPr>
              <a:t>Find Hospital or Clinic					</a:t>
            </a:r>
            <a:endParaRPr lang="id-ID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740" y="3655547"/>
            <a:ext cx="589520" cy="559813"/>
          </a:xfrm>
          <a:prstGeom prst="rect">
            <a:avLst/>
          </a:prstGeom>
        </p:spPr>
      </p:pic>
      <p:sp>
        <p:nvSpPr>
          <p:cNvPr id="97" name="Flowchart: Alternate Process 96"/>
          <p:cNvSpPr/>
          <p:nvPr/>
        </p:nvSpPr>
        <p:spPr>
          <a:xfrm>
            <a:off x="4815164" y="4297058"/>
            <a:ext cx="1138096" cy="395798"/>
          </a:xfrm>
          <a:prstGeom prst="flowChartAlternateProcess">
            <a:avLst/>
          </a:prstGeom>
          <a:solidFill>
            <a:srgbClr val="26BD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bg1"/>
                </a:solidFill>
              </a:rPr>
              <a:t>Near Me</a:t>
            </a:r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98" name="Flowchart: Alternate Process 97"/>
          <p:cNvSpPr/>
          <p:nvPr/>
        </p:nvSpPr>
        <p:spPr>
          <a:xfrm>
            <a:off x="3580232" y="4301808"/>
            <a:ext cx="1138096" cy="395798"/>
          </a:xfrm>
          <a:prstGeom prst="flowChartAlternateProcess">
            <a:avLst/>
          </a:prstGeom>
          <a:solidFill>
            <a:srgbClr val="26BD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rgbClr val="204B9A"/>
                </a:solidFill>
              </a:rPr>
              <a:t>Popular</a:t>
            </a:r>
            <a:endParaRPr lang="id-ID" sz="2000" dirty="0">
              <a:solidFill>
                <a:srgbClr val="204B9A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51" r="6560"/>
          <a:stretch/>
        </p:blipFill>
        <p:spPr>
          <a:xfrm>
            <a:off x="883172" y="5806538"/>
            <a:ext cx="5129579" cy="18596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93" b="16187"/>
          <a:stretch/>
        </p:blipFill>
        <p:spPr>
          <a:xfrm>
            <a:off x="921353" y="7666178"/>
            <a:ext cx="5073240" cy="34319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88295" y="8772697"/>
            <a:ext cx="133454" cy="2250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5774931" y="8902513"/>
            <a:ext cx="146873" cy="1424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5793893" y="8704548"/>
            <a:ext cx="122258" cy="109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</a:rPr>
              <a:t>^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799491" y="10912837"/>
            <a:ext cx="122258" cy="109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v</a:t>
            </a:r>
            <a:endParaRPr lang="id-ID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-270017"/>
            <a:ext cx="5919537" cy="1255826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54" y="1004181"/>
            <a:ext cx="1015663" cy="10156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41478" y="902010"/>
            <a:ext cx="454056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altLang="ko-KR" sz="6600" dirty="0" smtClean="0">
                <a:solidFill>
                  <a:schemeClr val="bg1"/>
                </a:solidFill>
              </a:rPr>
              <a:t>HI DOCT     R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8320" y="2314054"/>
            <a:ext cx="1043519" cy="1016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34" y="2378303"/>
            <a:ext cx="739014" cy="68079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330041" y="2302319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3511762" y="2317922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4693483" y="2314054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76" y="2452339"/>
            <a:ext cx="505175" cy="5327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434830" y="2917972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Doctor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1116" y="2917972"/>
            <a:ext cx="970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BDBDBD"/>
                </a:solidFill>
              </a:rPr>
              <a:t>Hospital</a:t>
            </a:r>
            <a:endParaRPr lang="id-ID" sz="1600" b="1" dirty="0">
              <a:ln w="0"/>
              <a:solidFill>
                <a:srgbClr val="BDBDBD"/>
              </a:solidFill>
            </a:endParaRPr>
          </a:p>
        </p:txBody>
      </p:sp>
      <p:pic>
        <p:nvPicPr>
          <p:cNvPr id="2" name="Picture 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38" y="2378303"/>
            <a:ext cx="674600" cy="674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91176" y="2915891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My acc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pic>
        <p:nvPicPr>
          <p:cNvPr id="10" name="Picture 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73" y="2378303"/>
            <a:ext cx="685888" cy="6858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616551" y="2915891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Help 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0412" y="3565978"/>
            <a:ext cx="5120752" cy="790507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890412" y="3511490"/>
            <a:ext cx="5126930" cy="828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lowchart: Alternate Process 24"/>
          <p:cNvSpPr/>
          <p:nvPr/>
        </p:nvSpPr>
        <p:spPr>
          <a:xfrm>
            <a:off x="894508" y="10662981"/>
            <a:ext cx="969919" cy="80604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lowchart: Alternate Process 25"/>
          <p:cNvSpPr/>
          <p:nvPr/>
        </p:nvSpPr>
        <p:spPr>
          <a:xfrm>
            <a:off x="5051519" y="10670239"/>
            <a:ext cx="969919" cy="80604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874505" y="2100964"/>
            <a:ext cx="5146915" cy="59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56" y="5000342"/>
            <a:ext cx="900658" cy="90065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97988" y="4736701"/>
            <a:ext cx="1580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n w="0"/>
                <a:solidFill>
                  <a:srgbClr val="204B9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RS Immanuel</a:t>
            </a:r>
            <a:endParaRPr lang="id-ID" sz="2000" dirty="0">
              <a:ln w="0"/>
              <a:solidFill>
                <a:srgbClr val="204B9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935275" y="3672880"/>
            <a:ext cx="5021358" cy="519689"/>
          </a:xfrm>
          <a:prstGeom prst="roundRect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</a:rPr>
              <a:t>Find Hospital or Clinic					</a:t>
            </a:r>
            <a:endParaRPr lang="id-ID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740" y="3655547"/>
            <a:ext cx="589520" cy="559813"/>
          </a:xfrm>
          <a:prstGeom prst="rect">
            <a:avLst/>
          </a:prstGeom>
        </p:spPr>
      </p:pic>
      <p:sp>
        <p:nvSpPr>
          <p:cNvPr id="97" name="Flowchart: Alternate Process 96"/>
          <p:cNvSpPr/>
          <p:nvPr/>
        </p:nvSpPr>
        <p:spPr>
          <a:xfrm>
            <a:off x="4815164" y="4297058"/>
            <a:ext cx="1138096" cy="395798"/>
          </a:xfrm>
          <a:prstGeom prst="flowChartAlternateProcess">
            <a:avLst/>
          </a:prstGeom>
          <a:solidFill>
            <a:srgbClr val="26BD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bg1"/>
                </a:solidFill>
              </a:rPr>
              <a:t>Near Me</a:t>
            </a:r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98" name="Flowchart: Alternate Process 97"/>
          <p:cNvSpPr/>
          <p:nvPr/>
        </p:nvSpPr>
        <p:spPr>
          <a:xfrm>
            <a:off x="3580232" y="4301808"/>
            <a:ext cx="1138096" cy="395798"/>
          </a:xfrm>
          <a:prstGeom prst="flowChartAlternateProcess">
            <a:avLst/>
          </a:prstGeom>
          <a:solidFill>
            <a:srgbClr val="26BD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rgbClr val="204B9A"/>
                </a:solidFill>
              </a:rPr>
              <a:t>Popular</a:t>
            </a:r>
            <a:endParaRPr lang="id-ID" sz="2000" dirty="0">
              <a:solidFill>
                <a:srgbClr val="204B9A"/>
              </a:solidFill>
            </a:endParaRPr>
          </a:p>
        </p:txBody>
      </p:sp>
      <p:pic>
        <p:nvPicPr>
          <p:cNvPr id="35" name="Picture 34"/>
          <p:cNvPicPr/>
          <p:nvPr/>
        </p:nvPicPr>
        <p:blipFill rotWithShape="1">
          <a:blip r:embed="rId14"/>
          <a:srcRect l="15954" t="10049" r="21560" b="11330"/>
          <a:stretch/>
        </p:blipFill>
        <p:spPr bwMode="auto">
          <a:xfrm>
            <a:off x="894508" y="5851168"/>
            <a:ext cx="4870095" cy="37259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5782046" y="6447670"/>
            <a:ext cx="122258" cy="4417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8" name="Rectangle 37"/>
          <p:cNvSpPr/>
          <p:nvPr/>
        </p:nvSpPr>
        <p:spPr>
          <a:xfrm>
            <a:off x="5769739" y="8092535"/>
            <a:ext cx="146872" cy="1426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>
            <a:hlinkClick r:id="rId15" action="ppaction://hlinksldjump"/>
          </p:cNvPr>
          <p:cNvSpPr/>
          <p:nvPr/>
        </p:nvSpPr>
        <p:spPr>
          <a:xfrm>
            <a:off x="5779409" y="10870634"/>
            <a:ext cx="122258" cy="109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solidFill>
                  <a:schemeClr val="tx1"/>
                </a:solidFill>
              </a:rPr>
              <a:t>V</a:t>
            </a:r>
            <a:endParaRPr lang="id-ID" sz="11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82046" y="6337722"/>
            <a:ext cx="122258" cy="109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</a:rPr>
              <a:t>^</a:t>
            </a:r>
            <a:endParaRPr lang="id-ID" sz="1400" dirty="0">
              <a:solidFill>
                <a:schemeClr val="tx1"/>
              </a:solidFill>
            </a:endParaRPr>
          </a:p>
        </p:txBody>
      </p:sp>
      <p:pic>
        <p:nvPicPr>
          <p:cNvPr id="41" name="Picture 40"/>
          <p:cNvPicPr/>
          <p:nvPr/>
        </p:nvPicPr>
        <p:blipFill rotWithShape="1">
          <a:blip r:embed="rId16"/>
          <a:srcRect l="16368" t="11059" r="21468" b="51796"/>
          <a:stretch/>
        </p:blipFill>
        <p:spPr bwMode="auto">
          <a:xfrm>
            <a:off x="928004" y="9534913"/>
            <a:ext cx="4854042" cy="14456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38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-270017"/>
            <a:ext cx="5919537" cy="1255826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54" y="1004181"/>
            <a:ext cx="1015663" cy="10156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41478" y="902010"/>
            <a:ext cx="454056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altLang="ko-KR" sz="6600" dirty="0" smtClean="0">
                <a:solidFill>
                  <a:schemeClr val="bg1"/>
                </a:solidFill>
              </a:rPr>
              <a:t>HI DOCT     R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8320" y="2314054"/>
            <a:ext cx="1043519" cy="1016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34" y="2378303"/>
            <a:ext cx="739014" cy="68079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330041" y="2302319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3511762" y="2317922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4693483" y="2314054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76" y="2452339"/>
            <a:ext cx="505175" cy="5327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434830" y="2917972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BDBDBD"/>
                </a:solidFill>
              </a:rPr>
              <a:t>Doctor</a:t>
            </a:r>
            <a:endParaRPr lang="id-ID" sz="1600" b="1" dirty="0">
              <a:ln w="0"/>
              <a:solidFill>
                <a:srgbClr val="BDBDB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1116" y="2917972"/>
            <a:ext cx="970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Hospital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pic>
        <p:nvPicPr>
          <p:cNvPr id="2" name="Picture 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38" y="2378303"/>
            <a:ext cx="674600" cy="674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91176" y="2915891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My acc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pic>
        <p:nvPicPr>
          <p:cNvPr id="10" name="Picture 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73" y="2378303"/>
            <a:ext cx="685888" cy="6858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616551" y="2915891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Help 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0412" y="3565762"/>
            <a:ext cx="5120752" cy="790507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890412" y="3511490"/>
            <a:ext cx="5126930" cy="828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lowchart: Alternate Process 24"/>
          <p:cNvSpPr/>
          <p:nvPr/>
        </p:nvSpPr>
        <p:spPr>
          <a:xfrm>
            <a:off x="894508" y="10662981"/>
            <a:ext cx="969919" cy="80604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lowchart: Alternate Process 25"/>
          <p:cNvSpPr/>
          <p:nvPr/>
        </p:nvSpPr>
        <p:spPr>
          <a:xfrm>
            <a:off x="5051519" y="10670239"/>
            <a:ext cx="969919" cy="80604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874505" y="2100964"/>
            <a:ext cx="5146915" cy="59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3" name="TextBox 92"/>
          <p:cNvSpPr txBox="1"/>
          <p:nvPr/>
        </p:nvSpPr>
        <p:spPr>
          <a:xfrm>
            <a:off x="1241478" y="10260199"/>
            <a:ext cx="45395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200" dirty="0" smtClean="0">
                <a:solidFill>
                  <a:schemeClr val="bg2">
                    <a:lumMod val="50000"/>
                  </a:schemeClr>
                </a:solidFill>
              </a:rPr>
              <a:t>&lt;&lt; Prev   1  </a:t>
            </a:r>
            <a:r>
              <a:rPr lang="id-ID" sz="2200" dirty="0" smtClean="0">
                <a:solidFill>
                  <a:srgbClr val="26BDF2"/>
                </a:solidFill>
              </a:rPr>
              <a:t>2</a:t>
            </a:r>
            <a:r>
              <a:rPr lang="id-ID" sz="2200" dirty="0" smtClean="0">
                <a:solidFill>
                  <a:schemeClr val="bg2">
                    <a:lumMod val="50000"/>
                  </a:schemeClr>
                </a:solidFill>
              </a:rPr>
              <a:t>  3  4  5  6  7  8  9  next &gt;&gt;</a:t>
            </a:r>
            <a:endParaRPr lang="id-ID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935275" y="3672880"/>
            <a:ext cx="5021358" cy="519689"/>
          </a:xfrm>
          <a:prstGeom prst="roundRect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</a:rPr>
              <a:t>Find Your Doctor					</a:t>
            </a:r>
            <a:endParaRPr lang="id-ID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740" y="3655547"/>
            <a:ext cx="589520" cy="559813"/>
          </a:xfrm>
          <a:prstGeom prst="rect">
            <a:avLst/>
          </a:prstGeom>
        </p:spPr>
      </p:pic>
      <p:sp>
        <p:nvSpPr>
          <p:cNvPr id="97" name="Flowchart: Alternate Process 96"/>
          <p:cNvSpPr/>
          <p:nvPr/>
        </p:nvSpPr>
        <p:spPr>
          <a:xfrm>
            <a:off x="4815164" y="4297058"/>
            <a:ext cx="1138096" cy="395798"/>
          </a:xfrm>
          <a:prstGeom prst="flowChartAlternateProcess">
            <a:avLst/>
          </a:prstGeom>
          <a:solidFill>
            <a:srgbClr val="26BD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bg1"/>
                </a:solidFill>
              </a:rPr>
              <a:t>Near Me</a:t>
            </a:r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98" name="Flowchart: Alternate Process 97"/>
          <p:cNvSpPr/>
          <p:nvPr/>
        </p:nvSpPr>
        <p:spPr>
          <a:xfrm>
            <a:off x="3580232" y="4301808"/>
            <a:ext cx="1138096" cy="395798"/>
          </a:xfrm>
          <a:prstGeom prst="flowChartAlternateProcess">
            <a:avLst/>
          </a:prstGeom>
          <a:solidFill>
            <a:srgbClr val="26BD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bg1"/>
                </a:solidFill>
              </a:rPr>
              <a:t>Popular</a:t>
            </a:r>
            <a:endParaRPr lang="id-ID" sz="2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51" r="6560"/>
          <a:stretch/>
        </p:blipFill>
        <p:spPr>
          <a:xfrm>
            <a:off x="883172" y="5806538"/>
            <a:ext cx="5129579" cy="18596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93" b="16187"/>
          <a:stretch/>
        </p:blipFill>
        <p:spPr>
          <a:xfrm>
            <a:off x="935275" y="7566772"/>
            <a:ext cx="5073240" cy="343197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881585" y="4780221"/>
            <a:ext cx="5126930" cy="1079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2334" y="4750816"/>
            <a:ext cx="507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ln w="0"/>
                <a:solidFill>
                  <a:srgbClr val="204B9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dr. Indrarini Tiksnowati, Sp.KK  </a:t>
            </a:r>
            <a:r>
              <a:rPr lang="id-ID" sz="1600" b="1" dirty="0" smtClean="0">
                <a:ln w="0"/>
                <a:solidFill>
                  <a:srgbClr val="D2950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4,5</a:t>
            </a:r>
            <a:r>
              <a:rPr lang="id-ID" sz="2000" dirty="0" smtClean="0">
                <a:ln w="0"/>
                <a:solidFill>
                  <a:srgbClr val="204B9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</a:t>
            </a:r>
            <a:r>
              <a:rPr lang="id-ID" sz="1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(7)</a:t>
            </a:r>
            <a:endParaRPr lang="id-ID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81" y="5102970"/>
            <a:ext cx="263981" cy="35087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947315" y="5092966"/>
            <a:ext cx="2872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400" dirty="0" smtClean="0"/>
              <a:t>Jalan Raya Bojongsoang No. 128, Bojongsoang, Kabupaten Bandung, Jawa Barat</a:t>
            </a:r>
            <a:endParaRPr lang="id-ID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273058" y="5349555"/>
            <a:ext cx="7315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 smtClean="0"/>
              <a:t>2,5Km</a:t>
            </a:r>
          </a:p>
          <a:p>
            <a:r>
              <a:rPr lang="id-ID" sz="1400" b="1" dirty="0" smtClean="0"/>
              <a:t>10mnt</a:t>
            </a:r>
            <a:endParaRPr lang="id-ID" sz="1400" b="1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72" y="5117790"/>
            <a:ext cx="470356" cy="47642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87" y="4870774"/>
            <a:ext cx="210351" cy="21035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08" y="4872683"/>
            <a:ext cx="210351" cy="21035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711" y="4870955"/>
            <a:ext cx="210351" cy="21035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19" y="4874964"/>
            <a:ext cx="210351" cy="21035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58" y="4878011"/>
            <a:ext cx="210351" cy="21035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983955" y="5548875"/>
            <a:ext cx="124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>
                <a:solidFill>
                  <a:srgbClr val="87180C"/>
                </a:solidFill>
              </a:rPr>
              <a:t>Dermatologist</a:t>
            </a:r>
            <a:endParaRPr lang="id-ID" sz="1400" b="1" dirty="0">
              <a:solidFill>
                <a:srgbClr val="87180C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12491" y="8693103"/>
            <a:ext cx="404637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id-ID" sz="2400" dirty="0" smtClean="0">
                <a:solidFill>
                  <a:schemeClr val="bg2">
                    <a:lumMod val="50000"/>
                  </a:schemeClr>
                </a:solidFill>
              </a:rPr>
              <a:t>Jalan Raya Bojongsoang No. 128, Bojongsoang, Kabupaten Bandung, Jawa Barat</a:t>
            </a:r>
            <a:endParaRPr lang="id-ID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7719" y="9882937"/>
            <a:ext cx="37577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2">
                    <a:lumMod val="50000"/>
                  </a:schemeClr>
                </a:solidFill>
              </a:rPr>
              <a:t>Open : 7am – 5pm</a:t>
            </a:r>
            <a:endParaRPr lang="id-ID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17719" y="10533404"/>
            <a:ext cx="37577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2">
                    <a:lumMod val="50000"/>
                  </a:schemeClr>
                </a:solidFill>
              </a:rPr>
              <a:t>(022) 7303850 </a:t>
            </a:r>
            <a:endParaRPr lang="id-ID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2491" y="11023138"/>
            <a:ext cx="103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2">
                    <a:lumMod val="50000"/>
                  </a:schemeClr>
                </a:solidFill>
              </a:rPr>
              <a:t>Schedule	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16" y="11056257"/>
            <a:ext cx="292605" cy="29260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935001" y="11118418"/>
            <a:ext cx="182410" cy="185021"/>
          </a:xfrm>
          <a:prstGeom prst="rect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bg2">
                    <a:lumMod val="50000"/>
                  </a:schemeClr>
                </a:solidFill>
              </a:rPr>
              <a:t>V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-270017"/>
            <a:ext cx="5919537" cy="1255826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23" y="3431874"/>
            <a:ext cx="1015663" cy="10156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70747" y="3329703"/>
            <a:ext cx="454056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altLang="ko-KR" sz="6600" dirty="0" smtClean="0">
                <a:solidFill>
                  <a:schemeClr val="bg1"/>
                </a:solidFill>
              </a:rPr>
              <a:t>HI DOCT     R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9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-270017"/>
            <a:ext cx="5919537" cy="12558269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xmlns="" id="{C4B721E7-0F3F-43A9-9B94-9C9D11D6F009}"/>
              </a:ext>
            </a:extLst>
          </p:cNvPr>
          <p:cNvSpPr/>
          <p:nvPr/>
        </p:nvSpPr>
        <p:spPr>
          <a:xfrm>
            <a:off x="2259931" y="4716268"/>
            <a:ext cx="2362200" cy="22860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3400" dirty="0">
                <a:solidFill>
                  <a:srgbClr val="26BDF2"/>
                </a:solidFill>
                <a:hlinkClick r:id="rId3" action="ppaction://hlinksldjump"/>
              </a:rPr>
              <a:t>Sign up!</a:t>
            </a:r>
            <a:endParaRPr lang="en-ID" sz="3400" dirty="0">
              <a:solidFill>
                <a:srgbClr val="26BD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5D6602-C6BE-496D-8ABB-6B738897AAF8}"/>
              </a:ext>
            </a:extLst>
          </p:cNvPr>
          <p:cNvSpPr txBox="1"/>
          <p:nvPr/>
        </p:nvSpPr>
        <p:spPr>
          <a:xfrm>
            <a:off x="1503419" y="7290676"/>
            <a:ext cx="3954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Already have </a:t>
            </a:r>
            <a:r>
              <a:rPr lang="en-ID" sz="2800" dirty="0" smtClean="0"/>
              <a:t>an </a:t>
            </a:r>
            <a:r>
              <a:rPr lang="en-ID" sz="2800" dirty="0"/>
              <a:t>account? </a:t>
            </a:r>
          </a:p>
          <a:p>
            <a:pPr algn="ctr"/>
            <a:r>
              <a:rPr lang="en-ID" sz="3600" b="1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 action="ppaction://hlinksldjump"/>
              </a:rPr>
              <a:t>Sign in.</a:t>
            </a:r>
            <a:endParaRPr lang="en-ID" sz="3600" b="1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23" y="3431874"/>
            <a:ext cx="1015663" cy="10156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70747" y="3329703"/>
            <a:ext cx="454056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altLang="ko-KR" sz="6600" dirty="0" smtClean="0">
                <a:solidFill>
                  <a:schemeClr val="bg1"/>
                </a:solidFill>
              </a:rPr>
              <a:t>HI DOCT     R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-270017"/>
            <a:ext cx="5919537" cy="1255826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781" y="2072029"/>
            <a:ext cx="1015663" cy="10156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49205" y="1945144"/>
            <a:ext cx="454056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altLang="ko-KR" sz="6600" dirty="0" smtClean="0">
                <a:solidFill>
                  <a:schemeClr val="bg1"/>
                </a:solidFill>
              </a:rPr>
              <a:t>HI DOCT     R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D4B0AA4-17E0-40FC-8AF3-7C904699A3B1}"/>
              </a:ext>
            </a:extLst>
          </p:cNvPr>
          <p:cNvSpPr/>
          <p:nvPr/>
        </p:nvSpPr>
        <p:spPr>
          <a:xfrm>
            <a:off x="1049675" y="3501670"/>
            <a:ext cx="4735782" cy="601579"/>
          </a:xfrm>
          <a:prstGeom prst="rect">
            <a:avLst/>
          </a:prstGeom>
          <a:ln>
            <a:solidFill>
              <a:srgbClr val="26BD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2400" dirty="0" smtClean="0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id-ID" sz="2400" dirty="0" smtClean="0">
                <a:solidFill>
                  <a:schemeClr val="bg1">
                    <a:lumMod val="65000"/>
                  </a:schemeClr>
                </a:solidFill>
              </a:rPr>
              <a:t>ull Name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74F387E-0A46-444D-A4DF-653E6209C114}"/>
              </a:ext>
            </a:extLst>
          </p:cNvPr>
          <p:cNvSpPr/>
          <p:nvPr/>
        </p:nvSpPr>
        <p:spPr>
          <a:xfrm>
            <a:off x="1049675" y="4219691"/>
            <a:ext cx="4735783" cy="601579"/>
          </a:xfrm>
          <a:prstGeom prst="rect">
            <a:avLst/>
          </a:prstGeom>
          <a:ln>
            <a:solidFill>
              <a:srgbClr val="26BD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400" dirty="0" smtClean="0">
                <a:solidFill>
                  <a:schemeClr val="bg1">
                    <a:lumMod val="65000"/>
                  </a:schemeClr>
                </a:solidFill>
              </a:rPr>
              <a:t>Gender						          </a:t>
            </a:r>
            <a:r>
              <a:rPr lang="id-ID" sz="2400" dirty="0" smtClean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v</a:t>
            </a:r>
            <a:endParaRPr lang="en-ID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ACAA2C1-6BE2-4625-9024-5FCCBD711AD7}"/>
              </a:ext>
            </a:extLst>
          </p:cNvPr>
          <p:cNvSpPr/>
          <p:nvPr/>
        </p:nvSpPr>
        <p:spPr>
          <a:xfrm>
            <a:off x="2478251" y="9511365"/>
            <a:ext cx="1925557" cy="68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hlinkClick r:id="rId4" action="ppaction://hlinksldjump"/>
              </a:rPr>
              <a:t>Save</a:t>
            </a:r>
            <a:endParaRPr lang="en-ID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2AAA5A6-F079-4CF4-885D-AA4BB58B5353}"/>
              </a:ext>
            </a:extLst>
          </p:cNvPr>
          <p:cNvSpPr txBox="1"/>
          <p:nvPr/>
        </p:nvSpPr>
        <p:spPr>
          <a:xfrm>
            <a:off x="1049675" y="10607259"/>
            <a:ext cx="47592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600" dirty="0" smtClean="0">
                <a:solidFill>
                  <a:schemeClr val="bg1"/>
                </a:solidFill>
              </a:rPr>
              <a:t>Already have an account? </a:t>
            </a:r>
            <a:r>
              <a:rPr lang="id-ID" sz="2600" dirty="0" smtClean="0">
                <a:solidFill>
                  <a:srgbClr val="FFFF00"/>
                </a:solidFill>
                <a:hlinkClick r:id="rId5" action="ppaction://hlinksldjump"/>
              </a:rPr>
              <a:t>Sign in.</a:t>
            </a:r>
            <a:endParaRPr lang="en-ID" sz="2600" dirty="0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2AAA5A6-F079-4CF4-885D-AA4BB58B5353}"/>
              </a:ext>
            </a:extLst>
          </p:cNvPr>
          <p:cNvSpPr txBox="1"/>
          <p:nvPr/>
        </p:nvSpPr>
        <p:spPr>
          <a:xfrm>
            <a:off x="2658195" y="1007946"/>
            <a:ext cx="156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chemeClr val="bg1"/>
                </a:solidFill>
              </a:rPr>
              <a:t>English</a:t>
            </a:r>
            <a:r>
              <a:rPr lang="id-ID" sz="2400" dirty="0" smtClean="0">
                <a:solidFill>
                  <a:schemeClr val="bg1"/>
                </a:solidFill>
              </a:rPr>
              <a:t> </a:t>
            </a:r>
            <a:r>
              <a:rPr lang="id-ID" sz="24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v</a:t>
            </a:r>
            <a:endParaRPr lang="en-ID" sz="2400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D4B0AA4-17E0-40FC-8AF3-7C904699A3B1}"/>
              </a:ext>
            </a:extLst>
          </p:cNvPr>
          <p:cNvSpPr/>
          <p:nvPr/>
        </p:nvSpPr>
        <p:spPr>
          <a:xfrm>
            <a:off x="1049675" y="4937712"/>
            <a:ext cx="4735782" cy="601579"/>
          </a:xfrm>
          <a:prstGeom prst="rect">
            <a:avLst/>
          </a:prstGeom>
          <a:ln>
            <a:solidFill>
              <a:srgbClr val="26BD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400" dirty="0" smtClean="0">
                <a:solidFill>
                  <a:schemeClr val="bg1">
                    <a:lumMod val="65000"/>
                  </a:schemeClr>
                </a:solidFill>
              </a:rPr>
              <a:t>Date of birth					 	   </a:t>
            </a:r>
            <a:r>
              <a:rPr lang="id-ID" sz="24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v</a:t>
            </a:r>
            <a:endParaRPr lang="en-ID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74F387E-0A46-444D-A4DF-653E6209C114}"/>
              </a:ext>
            </a:extLst>
          </p:cNvPr>
          <p:cNvSpPr/>
          <p:nvPr/>
        </p:nvSpPr>
        <p:spPr>
          <a:xfrm>
            <a:off x="1049675" y="5644994"/>
            <a:ext cx="4735783" cy="601579"/>
          </a:xfrm>
          <a:prstGeom prst="rect">
            <a:avLst/>
          </a:prstGeom>
          <a:ln>
            <a:solidFill>
              <a:srgbClr val="26BD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400" dirty="0" smtClean="0">
                <a:solidFill>
                  <a:schemeClr val="bg1">
                    <a:lumMod val="65000"/>
                  </a:schemeClr>
                </a:solidFill>
              </a:rPr>
              <a:t>Phone number</a:t>
            </a:r>
            <a:endParaRPr lang="en-ID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D4B0AA4-17E0-40FC-8AF3-7C904699A3B1}"/>
              </a:ext>
            </a:extLst>
          </p:cNvPr>
          <p:cNvSpPr/>
          <p:nvPr/>
        </p:nvSpPr>
        <p:spPr>
          <a:xfrm>
            <a:off x="1049675" y="6352276"/>
            <a:ext cx="4735782" cy="601579"/>
          </a:xfrm>
          <a:prstGeom prst="rect">
            <a:avLst/>
          </a:prstGeom>
          <a:ln>
            <a:solidFill>
              <a:srgbClr val="26BD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400" dirty="0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ID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74F387E-0A46-444D-A4DF-653E6209C114}"/>
              </a:ext>
            </a:extLst>
          </p:cNvPr>
          <p:cNvSpPr/>
          <p:nvPr/>
        </p:nvSpPr>
        <p:spPr>
          <a:xfrm>
            <a:off x="1049675" y="7062551"/>
            <a:ext cx="4735783" cy="601579"/>
          </a:xfrm>
          <a:prstGeom prst="rect">
            <a:avLst/>
          </a:prstGeom>
          <a:ln>
            <a:solidFill>
              <a:srgbClr val="26BD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2400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id-ID" sz="2400" dirty="0">
                <a:solidFill>
                  <a:schemeClr val="bg1">
                    <a:lumMod val="65000"/>
                  </a:schemeClr>
                </a:solidFill>
              </a:rPr>
              <a:t>mail</a:t>
            </a:r>
            <a:endParaRPr lang="en-ID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4F387E-0A46-444D-A4DF-653E6209C114}"/>
              </a:ext>
            </a:extLst>
          </p:cNvPr>
          <p:cNvSpPr/>
          <p:nvPr/>
        </p:nvSpPr>
        <p:spPr>
          <a:xfrm>
            <a:off x="1061215" y="7785680"/>
            <a:ext cx="4735783" cy="601579"/>
          </a:xfrm>
          <a:prstGeom prst="rect">
            <a:avLst/>
          </a:prstGeom>
          <a:ln>
            <a:solidFill>
              <a:srgbClr val="26BD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2400" dirty="0" smtClean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lang="en-ID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74F387E-0A46-444D-A4DF-653E6209C114}"/>
              </a:ext>
            </a:extLst>
          </p:cNvPr>
          <p:cNvSpPr/>
          <p:nvPr/>
        </p:nvSpPr>
        <p:spPr>
          <a:xfrm>
            <a:off x="1061215" y="8503701"/>
            <a:ext cx="4735783" cy="601579"/>
          </a:xfrm>
          <a:prstGeom prst="rect">
            <a:avLst/>
          </a:prstGeom>
          <a:ln>
            <a:solidFill>
              <a:srgbClr val="26BD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24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id-ID" sz="2400" dirty="0">
                <a:solidFill>
                  <a:schemeClr val="bg1">
                    <a:lumMod val="65000"/>
                  </a:schemeClr>
                </a:solidFill>
              </a:rPr>
              <a:t>onfirm password</a:t>
            </a:r>
            <a:endParaRPr lang="en-ID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4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-270017"/>
            <a:ext cx="5919537" cy="1255826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23" y="3431874"/>
            <a:ext cx="1015663" cy="10156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70747" y="3329703"/>
            <a:ext cx="454056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altLang="ko-KR" sz="6600" dirty="0" smtClean="0">
                <a:solidFill>
                  <a:schemeClr val="bg1"/>
                </a:solidFill>
              </a:rPr>
              <a:t>HI DOCT     R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D4B0AA4-17E0-40FC-8AF3-7C904699A3B1}"/>
              </a:ext>
            </a:extLst>
          </p:cNvPr>
          <p:cNvSpPr/>
          <p:nvPr/>
        </p:nvSpPr>
        <p:spPr>
          <a:xfrm>
            <a:off x="1049675" y="4801974"/>
            <a:ext cx="4735782" cy="601579"/>
          </a:xfrm>
          <a:prstGeom prst="rect">
            <a:avLst/>
          </a:prstGeom>
          <a:ln>
            <a:solidFill>
              <a:srgbClr val="26BD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2400" dirty="0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r>
              <a:rPr lang="id-ID" sz="2400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id-ID" sz="2400" dirty="0" smtClean="0">
                <a:solidFill>
                  <a:schemeClr val="bg1">
                    <a:lumMod val="65000"/>
                  </a:schemeClr>
                </a:solidFill>
              </a:rPr>
              <a:t> email, or phone number 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74F387E-0A46-444D-A4DF-653E6209C114}"/>
              </a:ext>
            </a:extLst>
          </p:cNvPr>
          <p:cNvSpPr/>
          <p:nvPr/>
        </p:nvSpPr>
        <p:spPr>
          <a:xfrm>
            <a:off x="1049673" y="5772022"/>
            <a:ext cx="4735783" cy="601579"/>
          </a:xfrm>
          <a:prstGeom prst="rect">
            <a:avLst/>
          </a:prstGeom>
          <a:ln>
            <a:solidFill>
              <a:srgbClr val="26BD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2400" dirty="0" smtClean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lang="en-ID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ACAA2C1-6BE2-4625-9024-5FCCBD711AD7}"/>
              </a:ext>
            </a:extLst>
          </p:cNvPr>
          <p:cNvSpPr/>
          <p:nvPr/>
        </p:nvSpPr>
        <p:spPr>
          <a:xfrm>
            <a:off x="2454787" y="6742070"/>
            <a:ext cx="1925557" cy="68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hlinkClick r:id="rId4" action="ppaction://hlinksldjump"/>
              </a:rPr>
              <a:t>Sign</a:t>
            </a:r>
            <a:r>
              <a:rPr lang="en-ID" sz="3200" dirty="0" smtClean="0">
                <a:hlinkClick r:id="rId4" action="ppaction://hlinksldjump"/>
              </a:rPr>
              <a:t> </a:t>
            </a:r>
            <a:r>
              <a:rPr lang="en-ID" sz="3200" dirty="0">
                <a:hlinkClick r:id="rId4" action="ppaction://hlinksldjump"/>
              </a:rPr>
              <a:t>In</a:t>
            </a:r>
            <a:endParaRPr lang="en-ID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2AAA5A6-F079-4CF4-885D-AA4BB58B5353}"/>
              </a:ext>
            </a:extLst>
          </p:cNvPr>
          <p:cNvSpPr txBox="1"/>
          <p:nvPr/>
        </p:nvSpPr>
        <p:spPr>
          <a:xfrm>
            <a:off x="1720238" y="7800348"/>
            <a:ext cx="3547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chemeClr val="bg1"/>
                </a:solidFill>
              </a:rPr>
              <a:t>Forgot your password?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2AAA5A6-F079-4CF4-885D-AA4BB58B5353}"/>
              </a:ext>
            </a:extLst>
          </p:cNvPr>
          <p:cNvSpPr txBox="1"/>
          <p:nvPr/>
        </p:nvSpPr>
        <p:spPr>
          <a:xfrm>
            <a:off x="1049675" y="10607259"/>
            <a:ext cx="47592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600" dirty="0" smtClean="0">
                <a:solidFill>
                  <a:schemeClr val="bg1"/>
                </a:solidFill>
              </a:rPr>
              <a:t>Don’t have an account? </a:t>
            </a:r>
            <a:r>
              <a:rPr lang="id-ID" sz="2600" dirty="0" smtClean="0">
                <a:solidFill>
                  <a:srgbClr val="FFFF00"/>
                </a:solidFill>
                <a:hlinkClick r:id="rId5" action="ppaction://hlinksldjump"/>
              </a:rPr>
              <a:t>Sign up.</a:t>
            </a:r>
            <a:endParaRPr lang="en-ID" sz="2600" dirty="0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2AAA5A6-F079-4CF4-885D-AA4BB58B5353}"/>
              </a:ext>
            </a:extLst>
          </p:cNvPr>
          <p:cNvSpPr txBox="1"/>
          <p:nvPr/>
        </p:nvSpPr>
        <p:spPr>
          <a:xfrm>
            <a:off x="2658195" y="1007946"/>
            <a:ext cx="156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chemeClr val="bg1"/>
                </a:solidFill>
              </a:rPr>
              <a:t>English</a:t>
            </a:r>
            <a:r>
              <a:rPr lang="id-ID" sz="2400" dirty="0" smtClean="0">
                <a:solidFill>
                  <a:schemeClr val="bg1"/>
                </a:solidFill>
              </a:rPr>
              <a:t> </a:t>
            </a:r>
            <a:r>
              <a:rPr lang="id-ID" sz="2400" dirty="0" smtClean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v</a:t>
            </a:r>
            <a:endParaRPr lang="en-ID" sz="2400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-270017"/>
            <a:ext cx="5919537" cy="1255826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54" y="1004181"/>
            <a:ext cx="1015663" cy="10156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41478" y="902010"/>
            <a:ext cx="454056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altLang="ko-KR" sz="6600" dirty="0" smtClean="0">
                <a:solidFill>
                  <a:schemeClr val="bg1"/>
                </a:solidFill>
              </a:rPr>
              <a:t>HI DOCT     R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8320" y="2314054"/>
            <a:ext cx="1043519" cy="1016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34" y="2378303"/>
            <a:ext cx="739014" cy="68079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330041" y="2302319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3511762" y="2317922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4693483" y="2314054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76" y="2452339"/>
            <a:ext cx="505175" cy="5327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434830" y="2917972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Doctor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1116" y="2917972"/>
            <a:ext cx="970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BDBDBD"/>
                </a:solidFill>
              </a:rPr>
              <a:t>Hospital</a:t>
            </a:r>
            <a:endParaRPr lang="id-ID" sz="1600" b="1" dirty="0">
              <a:ln w="0"/>
              <a:solidFill>
                <a:srgbClr val="BDBDBD"/>
              </a:solidFill>
            </a:endParaRPr>
          </a:p>
        </p:txBody>
      </p:sp>
      <p:pic>
        <p:nvPicPr>
          <p:cNvPr id="2" name="Picture 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38" y="2378303"/>
            <a:ext cx="674600" cy="674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91176" y="2915891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My acc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pic>
        <p:nvPicPr>
          <p:cNvPr id="10" name="Picture 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73" y="2378303"/>
            <a:ext cx="685888" cy="6858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616551" y="2915891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Help 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0412" y="3537842"/>
            <a:ext cx="5120752" cy="790507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890412" y="3511490"/>
            <a:ext cx="5126930" cy="828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lowchart: Alternate Process 24"/>
          <p:cNvSpPr/>
          <p:nvPr/>
        </p:nvSpPr>
        <p:spPr>
          <a:xfrm>
            <a:off x="894508" y="10662981"/>
            <a:ext cx="969919" cy="80604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lowchart: Alternate Process 25"/>
          <p:cNvSpPr/>
          <p:nvPr/>
        </p:nvSpPr>
        <p:spPr>
          <a:xfrm>
            <a:off x="5051519" y="10670239"/>
            <a:ext cx="969919" cy="80604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874505" y="2100964"/>
            <a:ext cx="5146915" cy="59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881585" y="4780221"/>
            <a:ext cx="5126930" cy="1079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56" y="5000342"/>
            <a:ext cx="900658" cy="90065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97988" y="4736701"/>
            <a:ext cx="1580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n w="0"/>
                <a:solidFill>
                  <a:srgbClr val="204B9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12" action="ppaction://hlinksldjump"/>
              </a:rPr>
              <a:t>RS Immanuel</a:t>
            </a:r>
            <a:endParaRPr lang="id-ID" sz="2000" dirty="0">
              <a:ln w="0"/>
              <a:solidFill>
                <a:srgbClr val="204B9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81" y="4983050"/>
            <a:ext cx="263981" cy="35087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947315" y="4989552"/>
            <a:ext cx="2872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400" dirty="0" smtClean="0"/>
              <a:t>Jalan Raya Kopo No. 161, Situsaeur, Bojongloa Kidul, Kota Bandung, Jawa Barat</a:t>
            </a:r>
            <a:endParaRPr lang="id-ID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273058" y="5274605"/>
            <a:ext cx="7315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 smtClean="0"/>
              <a:t>10Km</a:t>
            </a:r>
          </a:p>
          <a:p>
            <a:r>
              <a:rPr lang="id-ID" sz="1400" b="1" dirty="0" smtClean="0"/>
              <a:t>25mnt</a:t>
            </a:r>
            <a:endParaRPr lang="id-ID" sz="1400" b="1" dirty="0"/>
          </a:p>
        </p:txBody>
      </p:sp>
      <p:sp>
        <p:nvSpPr>
          <p:cNvPr id="57" name="Rectangle 56"/>
          <p:cNvSpPr/>
          <p:nvPr/>
        </p:nvSpPr>
        <p:spPr>
          <a:xfrm>
            <a:off x="884436" y="5988633"/>
            <a:ext cx="5126930" cy="1079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07" y="6208754"/>
            <a:ext cx="900658" cy="90065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900839" y="5945113"/>
            <a:ext cx="1580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n w="0"/>
                <a:solidFill>
                  <a:srgbClr val="204B9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RS Immanuel</a:t>
            </a:r>
            <a:endParaRPr lang="id-ID" sz="2000" dirty="0">
              <a:ln w="0"/>
              <a:solidFill>
                <a:srgbClr val="204B9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32" y="6191462"/>
            <a:ext cx="263981" cy="350871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950166" y="6197964"/>
            <a:ext cx="2872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400" dirty="0" smtClean="0"/>
              <a:t>Jalan Raya Kopo No. 161, Situsaeur, Bojongloa Kidul, Kota Bandung, Jawa Barat</a:t>
            </a:r>
            <a:endParaRPr lang="id-ID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2275909" y="6483017"/>
            <a:ext cx="7315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 smtClean="0"/>
              <a:t>10Km</a:t>
            </a:r>
          </a:p>
          <a:p>
            <a:r>
              <a:rPr lang="id-ID" sz="1400" b="1" dirty="0" smtClean="0"/>
              <a:t>25mnt</a:t>
            </a:r>
            <a:endParaRPr lang="id-ID" sz="1400" b="1" dirty="0"/>
          </a:p>
        </p:txBody>
      </p:sp>
      <p:sp>
        <p:nvSpPr>
          <p:cNvPr id="63" name="Rectangle 62"/>
          <p:cNvSpPr/>
          <p:nvPr/>
        </p:nvSpPr>
        <p:spPr>
          <a:xfrm>
            <a:off x="898089" y="7255708"/>
            <a:ext cx="5126930" cy="1079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60" y="7475829"/>
            <a:ext cx="900658" cy="90065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914492" y="7212188"/>
            <a:ext cx="1580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n w="0"/>
                <a:solidFill>
                  <a:srgbClr val="204B9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RS Immanuel</a:t>
            </a:r>
            <a:endParaRPr lang="id-ID" sz="2000" dirty="0">
              <a:ln w="0"/>
              <a:solidFill>
                <a:srgbClr val="204B9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85" y="7458537"/>
            <a:ext cx="263981" cy="350871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2963819" y="7465039"/>
            <a:ext cx="2872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400" dirty="0" smtClean="0"/>
              <a:t>Jalan Raya Kopo No. 161, Situsaeur, Bojongloa Kidul, Kota Bandung, Jawa Barat</a:t>
            </a:r>
            <a:endParaRPr lang="id-ID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2289562" y="7750092"/>
            <a:ext cx="7315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 smtClean="0"/>
              <a:t>10Km</a:t>
            </a:r>
          </a:p>
          <a:p>
            <a:r>
              <a:rPr lang="id-ID" sz="1400" b="1" dirty="0" smtClean="0"/>
              <a:t>25mnt</a:t>
            </a:r>
            <a:endParaRPr lang="id-ID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881585" y="8539544"/>
            <a:ext cx="5126930" cy="1079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56" y="8759665"/>
            <a:ext cx="900658" cy="900658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7988" y="8496024"/>
            <a:ext cx="1580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>
                <a:ln w="0"/>
                <a:solidFill>
                  <a:srgbClr val="204B9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RS Immanuel</a:t>
            </a:r>
            <a:endParaRPr lang="id-ID" sz="2000" dirty="0">
              <a:ln w="0"/>
              <a:solidFill>
                <a:srgbClr val="204B9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481" y="8742373"/>
            <a:ext cx="263981" cy="350871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2947315" y="8748875"/>
            <a:ext cx="2872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400" dirty="0" smtClean="0"/>
              <a:t>Jalan Raya Kopo No. 161, Situsaeur, Bojongloa Kidul, Kota Bandung, Jawa Barat</a:t>
            </a:r>
            <a:endParaRPr lang="id-ID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2273058" y="9033928"/>
            <a:ext cx="7315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 smtClean="0"/>
              <a:t>10Km</a:t>
            </a:r>
          </a:p>
          <a:p>
            <a:r>
              <a:rPr lang="id-ID" sz="1400" b="1" dirty="0" smtClean="0"/>
              <a:t>25mnt</a:t>
            </a:r>
            <a:endParaRPr lang="id-ID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241478" y="10260199"/>
            <a:ext cx="45395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200" dirty="0" smtClean="0">
                <a:solidFill>
                  <a:schemeClr val="bg2">
                    <a:lumMod val="50000"/>
                  </a:schemeClr>
                </a:solidFill>
              </a:rPr>
              <a:t>&lt;&lt; Prev   1  </a:t>
            </a:r>
            <a:r>
              <a:rPr lang="id-ID" sz="2200" dirty="0" smtClean="0">
                <a:solidFill>
                  <a:srgbClr val="26BDF2"/>
                </a:solidFill>
              </a:rPr>
              <a:t>2</a:t>
            </a:r>
            <a:r>
              <a:rPr lang="id-ID" sz="2200" dirty="0" smtClean="0">
                <a:solidFill>
                  <a:schemeClr val="bg2">
                    <a:lumMod val="50000"/>
                  </a:schemeClr>
                </a:solidFill>
              </a:rPr>
              <a:t>  3  4  5  6  7  8  9  next &gt;&gt;</a:t>
            </a:r>
            <a:endParaRPr lang="id-ID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935275" y="3672880"/>
            <a:ext cx="5021358" cy="519689"/>
          </a:xfrm>
          <a:prstGeom prst="roundRect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</a:rPr>
              <a:t>Find Hospital or Clinic					</a:t>
            </a:r>
            <a:endParaRPr lang="id-ID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740" y="3655547"/>
            <a:ext cx="589520" cy="559813"/>
          </a:xfrm>
          <a:prstGeom prst="rect">
            <a:avLst/>
          </a:prstGeom>
        </p:spPr>
      </p:pic>
      <p:sp>
        <p:nvSpPr>
          <p:cNvPr id="97" name="Flowchart: Alternate Process 96"/>
          <p:cNvSpPr/>
          <p:nvPr/>
        </p:nvSpPr>
        <p:spPr>
          <a:xfrm>
            <a:off x="4815164" y="4297058"/>
            <a:ext cx="1138096" cy="395798"/>
          </a:xfrm>
          <a:prstGeom prst="flowChartAlternateProcess">
            <a:avLst/>
          </a:prstGeom>
          <a:solidFill>
            <a:srgbClr val="26BD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bg1"/>
                </a:solidFill>
              </a:rPr>
              <a:t>Near Me</a:t>
            </a:r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98" name="Flowchart: Alternate Process 97"/>
          <p:cNvSpPr/>
          <p:nvPr/>
        </p:nvSpPr>
        <p:spPr>
          <a:xfrm>
            <a:off x="3580232" y="4301808"/>
            <a:ext cx="1138096" cy="395798"/>
          </a:xfrm>
          <a:prstGeom prst="flowChartAlternateProcess">
            <a:avLst/>
          </a:prstGeom>
          <a:solidFill>
            <a:srgbClr val="26BD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rgbClr val="204B9A"/>
                </a:solidFill>
              </a:rPr>
              <a:t>Popular</a:t>
            </a:r>
            <a:endParaRPr lang="id-ID" sz="2000" dirty="0">
              <a:solidFill>
                <a:srgbClr val="204B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-270017"/>
            <a:ext cx="5919537" cy="1255826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54" y="1004181"/>
            <a:ext cx="1015663" cy="10156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41478" y="902010"/>
            <a:ext cx="454056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altLang="ko-KR" sz="6600" dirty="0" smtClean="0">
                <a:solidFill>
                  <a:schemeClr val="bg1"/>
                </a:solidFill>
              </a:rPr>
              <a:t>HI DOCT     R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8320" y="2314054"/>
            <a:ext cx="1043519" cy="1016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34" y="2378303"/>
            <a:ext cx="739014" cy="68079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330041" y="2302319"/>
            <a:ext cx="1043519" cy="1016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3511762" y="2317922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4693483" y="2314054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76" y="2452339"/>
            <a:ext cx="505175" cy="5327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434830" y="2917972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>
                  <a:noFill/>
                </a:ln>
                <a:solidFill>
                  <a:srgbClr val="BDBDBD"/>
                </a:solidFill>
              </a:rPr>
              <a:t>Doctor</a:t>
            </a:r>
            <a:endParaRPr lang="id-ID" sz="1600" b="1" dirty="0">
              <a:ln w="0">
                <a:noFill/>
              </a:ln>
              <a:solidFill>
                <a:srgbClr val="BDBDB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1116" y="2917972"/>
            <a:ext cx="970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Hospital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38" y="2378303"/>
            <a:ext cx="674600" cy="674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91176" y="2915891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My acc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73" y="2378303"/>
            <a:ext cx="685888" cy="6858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616551" y="2915891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Help 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0412" y="3537842"/>
            <a:ext cx="5120752" cy="790507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890412" y="3511490"/>
            <a:ext cx="5126930" cy="828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lowchart: Alternate Process 24"/>
          <p:cNvSpPr/>
          <p:nvPr/>
        </p:nvSpPr>
        <p:spPr>
          <a:xfrm>
            <a:off x="884234" y="10673255"/>
            <a:ext cx="969919" cy="80604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lowchart: Alternate Process 25"/>
          <p:cNvSpPr/>
          <p:nvPr/>
        </p:nvSpPr>
        <p:spPr>
          <a:xfrm>
            <a:off x="5059906" y="10661852"/>
            <a:ext cx="969919" cy="80604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874505" y="2100964"/>
            <a:ext cx="5146915" cy="59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/>
          <p:cNvSpPr/>
          <p:nvPr/>
        </p:nvSpPr>
        <p:spPr>
          <a:xfrm>
            <a:off x="1166286" y="4844721"/>
            <a:ext cx="1382761" cy="1323474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3" name="Oval 22"/>
          <p:cNvSpPr/>
          <p:nvPr/>
        </p:nvSpPr>
        <p:spPr>
          <a:xfrm>
            <a:off x="1166286" y="6396743"/>
            <a:ext cx="1382761" cy="1323474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2736759" y="6396743"/>
            <a:ext cx="1382761" cy="1323474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2736759" y="4808895"/>
            <a:ext cx="1382761" cy="1323474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4307233" y="4808895"/>
            <a:ext cx="1382761" cy="1323474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/>
          <p:cNvSpPr/>
          <p:nvPr/>
        </p:nvSpPr>
        <p:spPr>
          <a:xfrm>
            <a:off x="4324093" y="6396743"/>
            <a:ext cx="1382761" cy="1323474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4307233" y="7983127"/>
            <a:ext cx="1382761" cy="1323474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2727666" y="7983127"/>
            <a:ext cx="1382761" cy="1323474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1166286" y="7983127"/>
            <a:ext cx="1382761" cy="1323474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Freeform 101">
            <a:extLst>
              <a:ext uri="{FF2B5EF4-FFF2-40B4-BE49-F238E27FC236}">
                <a16:creationId xmlns:a16="http://schemas.microsoft.com/office/drawing/2014/main" xmlns="" id="{3E4368ED-53B1-458D-9102-1091A9748D97}"/>
              </a:ext>
            </a:extLst>
          </p:cNvPr>
          <p:cNvSpPr/>
          <p:nvPr/>
        </p:nvSpPr>
        <p:spPr>
          <a:xfrm>
            <a:off x="3228035" y="5112874"/>
            <a:ext cx="394649" cy="473917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3025242" y="5611745"/>
            <a:ext cx="79209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600" dirty="0" smtClean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Dentist</a:t>
            </a:r>
            <a:endParaRPr lang="en-US" sz="1600" b="0" cap="none" spc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88" y="6573036"/>
            <a:ext cx="504901" cy="59182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831533" y="7167187"/>
            <a:ext cx="119321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600" b="0" cap="none" spc="0" dirty="0" smtClean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Obgyn</a:t>
            </a:r>
            <a:endParaRPr lang="en-US" sz="1600" b="0" cap="none" spc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68005" y="7174283"/>
            <a:ext cx="119321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600" b="0" cap="none" spc="0" dirty="0" smtClean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Internist</a:t>
            </a:r>
            <a:endParaRPr lang="en-US" sz="1600" b="0" cap="none" spc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43" y="6573036"/>
            <a:ext cx="651056" cy="688721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529696" y="7167187"/>
            <a:ext cx="99457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600" b="0" cap="none" spc="0" dirty="0" smtClean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Pediatrics</a:t>
            </a:r>
            <a:endParaRPr lang="en-US" sz="1600" b="0" cap="none" spc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61600" y="8675818"/>
            <a:ext cx="119168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500" b="1" cap="none" spc="0" dirty="0" smtClean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 specialist</a:t>
            </a:r>
            <a:endParaRPr lang="en-US" sz="1500" b="1" cap="none" spc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9" t="13157" r="15519" b="13440"/>
          <a:stretch/>
        </p:blipFill>
        <p:spPr>
          <a:xfrm>
            <a:off x="3206239" y="8191733"/>
            <a:ext cx="504901" cy="544117"/>
          </a:xfrm>
          <a:prstGeom prst="ellipse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220618" y="5515401"/>
            <a:ext cx="12879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b="1" dirty="0">
                <a:solidFill>
                  <a:srgbClr val="4472C4"/>
                </a:solidFill>
              </a:rPr>
              <a:t>G</a:t>
            </a:r>
            <a:r>
              <a:rPr lang="id-ID" sz="1500" b="1" dirty="0" smtClean="0">
                <a:solidFill>
                  <a:srgbClr val="4472C4"/>
                </a:solidFill>
              </a:rPr>
              <a:t>eneral </a:t>
            </a:r>
            <a:r>
              <a:rPr lang="id-ID" sz="1500" b="1" dirty="0">
                <a:solidFill>
                  <a:srgbClr val="4472C4"/>
                </a:solidFill>
              </a:rPr>
              <a:t>practitioner</a:t>
            </a:r>
            <a:endParaRPr lang="en-US" sz="150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id-ID" sz="1500" dirty="0">
              <a:solidFill>
                <a:srgbClr val="4472C4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26" y="4933733"/>
            <a:ext cx="678012" cy="67801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92" y="8136499"/>
            <a:ext cx="586585" cy="599351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204348" y="8752841"/>
            <a:ext cx="127529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600" b="1" cap="none" spc="0" dirty="0" smtClean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Neurologist</a:t>
            </a:r>
            <a:endParaRPr lang="en-US" sz="1600" b="1" cap="none" spc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97" y="6493749"/>
            <a:ext cx="750399" cy="7503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53" y="8136499"/>
            <a:ext cx="672798" cy="67279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405" y="4939051"/>
            <a:ext cx="729686" cy="729686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373601" y="5611745"/>
            <a:ext cx="127529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600" b="1" cap="none" spc="0" dirty="0" smtClean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Surgeon</a:t>
            </a:r>
            <a:endParaRPr lang="en-US" sz="1600" b="1" cap="none" spc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77826" y="8773674"/>
            <a:ext cx="127529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600" b="1" cap="none" spc="0" dirty="0" smtClean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Psychiatrist</a:t>
            </a:r>
            <a:endParaRPr lang="en-US" sz="1600" b="1" cap="none" spc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181116" y="3886045"/>
            <a:ext cx="4523765" cy="491285"/>
          </a:xfrm>
          <a:prstGeom prst="roundRect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</a:rPr>
              <a:t>Find Your Doctor						</a:t>
            </a:r>
            <a:endParaRPr lang="id-ID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716" y="3915044"/>
            <a:ext cx="483664" cy="48366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189523" y="9842400"/>
            <a:ext cx="206600" cy="2130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Oval 53">
            <a:hlinkClick r:id="rId19" action="ppaction://hlinksldjump"/>
          </p:cNvPr>
          <p:cNvSpPr/>
          <p:nvPr/>
        </p:nvSpPr>
        <p:spPr>
          <a:xfrm>
            <a:off x="3522588" y="9842399"/>
            <a:ext cx="206600" cy="2130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980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-270017"/>
            <a:ext cx="5919537" cy="1255826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54" y="1004181"/>
            <a:ext cx="1015663" cy="10156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41478" y="902010"/>
            <a:ext cx="454056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altLang="ko-KR" sz="6600" dirty="0" smtClean="0">
                <a:solidFill>
                  <a:schemeClr val="bg1"/>
                </a:solidFill>
              </a:rPr>
              <a:t>HI DOCT     R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8320" y="2314054"/>
            <a:ext cx="1043519" cy="1016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34" y="2378303"/>
            <a:ext cx="739014" cy="68079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330041" y="2302319"/>
            <a:ext cx="1043519" cy="1016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3511762" y="2317922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4693483" y="2314054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76" y="2452339"/>
            <a:ext cx="505175" cy="5327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434830" y="2917972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BDBDBD"/>
                </a:solidFill>
              </a:rPr>
              <a:t>Doctor</a:t>
            </a:r>
            <a:endParaRPr lang="id-ID" sz="1600" b="1" dirty="0">
              <a:ln w="0"/>
              <a:solidFill>
                <a:srgbClr val="BDBDB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1116" y="2917972"/>
            <a:ext cx="970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Hospital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pic>
        <p:nvPicPr>
          <p:cNvPr id="2" name="Picture 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38" y="2378303"/>
            <a:ext cx="674600" cy="674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91176" y="2915891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My acc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pic>
        <p:nvPicPr>
          <p:cNvPr id="10" name="Picture 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73" y="2378303"/>
            <a:ext cx="685888" cy="6858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616551" y="2915891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Help 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0412" y="3537842"/>
            <a:ext cx="5120752" cy="790507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890412" y="3511490"/>
            <a:ext cx="5126930" cy="828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lowchart: Alternate Process 24"/>
          <p:cNvSpPr/>
          <p:nvPr/>
        </p:nvSpPr>
        <p:spPr>
          <a:xfrm>
            <a:off x="884234" y="10673255"/>
            <a:ext cx="969919" cy="80604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lowchart: Alternate Process 25"/>
          <p:cNvSpPr/>
          <p:nvPr/>
        </p:nvSpPr>
        <p:spPr>
          <a:xfrm>
            <a:off x="5059906" y="10661852"/>
            <a:ext cx="969919" cy="80604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874505" y="2100964"/>
            <a:ext cx="5146915" cy="59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ounded Rectangle 51"/>
          <p:cNvSpPr/>
          <p:nvPr/>
        </p:nvSpPr>
        <p:spPr>
          <a:xfrm>
            <a:off x="1181116" y="3886045"/>
            <a:ext cx="4523765" cy="491285"/>
          </a:xfrm>
          <a:prstGeom prst="roundRect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chemeClr val="bg1">
                    <a:lumMod val="50000"/>
                  </a:schemeClr>
                </a:solidFill>
              </a:rPr>
              <a:t>Find Your Doctor						</a:t>
            </a:r>
            <a:endParaRPr lang="id-ID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716" y="3915044"/>
            <a:ext cx="483664" cy="483664"/>
          </a:xfrm>
          <a:prstGeom prst="rect">
            <a:avLst/>
          </a:prstGeom>
        </p:spPr>
      </p:pic>
      <p:sp>
        <p:nvSpPr>
          <p:cNvPr id="3" name="Oval 2">
            <a:hlinkClick r:id="rId5" action="ppaction://hlinksldjump"/>
          </p:cNvPr>
          <p:cNvSpPr/>
          <p:nvPr/>
        </p:nvSpPr>
        <p:spPr>
          <a:xfrm>
            <a:off x="3189523" y="9842400"/>
            <a:ext cx="206600" cy="2130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Oval 53"/>
          <p:cNvSpPr/>
          <p:nvPr/>
        </p:nvSpPr>
        <p:spPr>
          <a:xfrm>
            <a:off x="3522588" y="9842399"/>
            <a:ext cx="206600" cy="213087"/>
          </a:xfrm>
          <a:prstGeom prst="ellipse">
            <a:avLst/>
          </a:prstGeom>
          <a:solidFill>
            <a:srgbClr val="204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Oval 70"/>
          <p:cNvSpPr/>
          <p:nvPr/>
        </p:nvSpPr>
        <p:spPr>
          <a:xfrm>
            <a:off x="1182203" y="4867268"/>
            <a:ext cx="1382761" cy="1323474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Oval 71"/>
          <p:cNvSpPr/>
          <p:nvPr/>
        </p:nvSpPr>
        <p:spPr>
          <a:xfrm>
            <a:off x="2746801" y="4867268"/>
            <a:ext cx="1382761" cy="13234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Oval 72"/>
          <p:cNvSpPr/>
          <p:nvPr/>
        </p:nvSpPr>
        <p:spPr>
          <a:xfrm>
            <a:off x="4323207" y="4867268"/>
            <a:ext cx="1382761" cy="1323474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18" y="4990871"/>
            <a:ext cx="657239" cy="657239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4358946" y="5695073"/>
            <a:ext cx="127529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500" b="1" cap="none" spc="0" dirty="0" smtClean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Oncologist</a:t>
            </a:r>
            <a:endParaRPr lang="en-US" sz="1500" b="1" cap="none" spc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80" y="4932643"/>
            <a:ext cx="818938" cy="818938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1242939" y="5669302"/>
            <a:ext cx="127529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500" b="1" cap="none" spc="0" dirty="0" smtClean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Beautycian</a:t>
            </a:r>
            <a:endParaRPr lang="en-US" sz="1500" b="1" cap="none" spc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8" name="Picture 77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229" y="4963494"/>
            <a:ext cx="810474" cy="810474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2835772" y="5689658"/>
            <a:ext cx="127529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500" b="1" cap="none" spc="0" dirty="0" smtClean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Dermatology</a:t>
            </a:r>
            <a:endParaRPr lang="en-US" sz="1500" b="1" cap="none" spc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Oval 79"/>
          <p:cNvSpPr/>
          <p:nvPr/>
        </p:nvSpPr>
        <p:spPr>
          <a:xfrm>
            <a:off x="1179043" y="6451399"/>
            <a:ext cx="1382761" cy="1323474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Oval 80"/>
          <p:cNvSpPr/>
          <p:nvPr/>
        </p:nvSpPr>
        <p:spPr>
          <a:xfrm>
            <a:off x="2743641" y="6451399"/>
            <a:ext cx="1382761" cy="1323474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Oval 81"/>
          <p:cNvSpPr/>
          <p:nvPr/>
        </p:nvSpPr>
        <p:spPr>
          <a:xfrm>
            <a:off x="4320047" y="6451399"/>
            <a:ext cx="1382761" cy="1323474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385" y="6530562"/>
            <a:ext cx="766946" cy="766946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2803683" y="7314761"/>
            <a:ext cx="127529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600" b="1" cap="none" spc="0" dirty="0" smtClean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Orthopedist</a:t>
            </a:r>
            <a:endParaRPr lang="en-US" sz="1600" b="1" cap="none" spc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628" y="6570291"/>
            <a:ext cx="727217" cy="727217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4373780" y="7297551"/>
            <a:ext cx="127529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600" b="1" cap="none" spc="0" dirty="0" smtClean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Nutritionist</a:t>
            </a:r>
            <a:endParaRPr lang="en-US" sz="1600" b="1" cap="none" spc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7" name="Donut 22">
            <a:extLst>
              <a:ext uri="{FF2B5EF4-FFF2-40B4-BE49-F238E27FC236}">
                <a16:creationId xmlns:a16="http://schemas.microsoft.com/office/drawing/2014/main" xmlns="" id="{E4B5055B-56A7-4057-B18F-ECFEAF76886C}"/>
              </a:ext>
            </a:extLst>
          </p:cNvPr>
          <p:cNvSpPr>
            <a:spLocks noChangeAspect="1"/>
          </p:cNvSpPr>
          <p:nvPr/>
        </p:nvSpPr>
        <p:spPr>
          <a:xfrm>
            <a:off x="1472950" y="6725783"/>
            <a:ext cx="786930" cy="478404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79043" y="7293942"/>
            <a:ext cx="13587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ophtamologist</a:t>
            </a:r>
            <a:endParaRPr lang="id-ID" sz="1500" dirty="0"/>
          </a:p>
        </p:txBody>
      </p:sp>
    </p:spTree>
    <p:extLst>
      <p:ext uri="{BB962C8B-B14F-4D97-AF65-F5344CB8AC3E}">
        <p14:creationId xmlns:p14="http://schemas.microsoft.com/office/powerpoint/2010/main" val="6781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-270017"/>
            <a:ext cx="5919537" cy="1255826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54" y="1004181"/>
            <a:ext cx="1015663" cy="10156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41478" y="902010"/>
            <a:ext cx="454056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altLang="ko-KR" sz="6600" dirty="0" smtClean="0">
                <a:solidFill>
                  <a:schemeClr val="bg1"/>
                </a:solidFill>
              </a:rPr>
              <a:t>HI DOCT     R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8320" y="2314054"/>
            <a:ext cx="1043519" cy="1016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34" y="2378303"/>
            <a:ext cx="739014" cy="68079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330041" y="2302319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3511762" y="2317922"/>
            <a:ext cx="1043519" cy="1016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4693483" y="2314054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76" y="2452339"/>
            <a:ext cx="505175" cy="5327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434830" y="2917972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Doctor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1116" y="2917972"/>
            <a:ext cx="970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Hospital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pic>
        <p:nvPicPr>
          <p:cNvPr id="2" name="Picture 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38" y="2378303"/>
            <a:ext cx="674600" cy="674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91176" y="2915891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My acc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73" y="2378303"/>
            <a:ext cx="685888" cy="6858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616551" y="2915891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BDBDBD"/>
                </a:solidFill>
              </a:rPr>
              <a:t>Help </a:t>
            </a:r>
            <a:endParaRPr lang="id-ID" sz="1600" b="1" dirty="0">
              <a:ln w="0"/>
              <a:solidFill>
                <a:srgbClr val="BDBD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0412" y="3561288"/>
            <a:ext cx="5120752" cy="790507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890412" y="3511490"/>
            <a:ext cx="5126930" cy="828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lowchart: Alternate Process 24"/>
          <p:cNvSpPr/>
          <p:nvPr/>
        </p:nvSpPr>
        <p:spPr>
          <a:xfrm>
            <a:off x="884234" y="10673255"/>
            <a:ext cx="969919" cy="80604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lowchart: Alternate Process 25"/>
          <p:cNvSpPr/>
          <p:nvPr/>
        </p:nvSpPr>
        <p:spPr>
          <a:xfrm>
            <a:off x="5062027" y="10683177"/>
            <a:ext cx="969919" cy="80604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874505" y="2100964"/>
            <a:ext cx="5146915" cy="59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/>
          <p:cNvSpPr/>
          <p:nvPr/>
        </p:nvSpPr>
        <p:spPr>
          <a:xfrm>
            <a:off x="1101428" y="3936763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95" y="4070459"/>
            <a:ext cx="739014" cy="680793"/>
          </a:xfrm>
          <a:prstGeom prst="rect">
            <a:avLst/>
          </a:prstGeom>
          <a:ln>
            <a:noFill/>
          </a:ln>
        </p:spPr>
      </p:pic>
      <p:sp>
        <p:nvSpPr>
          <p:cNvPr id="28" name="TextBox 27"/>
          <p:cNvSpPr txBox="1"/>
          <p:nvPr/>
        </p:nvSpPr>
        <p:spPr>
          <a:xfrm>
            <a:off x="2234868" y="4135699"/>
            <a:ext cx="3770454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3400" b="1" dirty="0" smtClean="0">
                <a:ln w="0"/>
                <a:solidFill>
                  <a:srgbClr val="204B9A"/>
                </a:solidFill>
              </a:rPr>
              <a:t>Hospital	   			 &gt;</a:t>
            </a:r>
            <a:endParaRPr lang="id-ID" sz="3400" b="1" dirty="0">
              <a:ln w="0"/>
              <a:solidFill>
                <a:srgbClr val="204B9A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113274" y="5328570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" name="Picture 2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09" y="5478590"/>
            <a:ext cx="505175" cy="53272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234868" y="5476592"/>
            <a:ext cx="3770454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3400" b="1" dirty="0" smtClean="0">
                <a:ln w="0"/>
                <a:solidFill>
                  <a:srgbClr val="204B9A"/>
                </a:solidFill>
              </a:rPr>
              <a:t>Doctor	   			 	 &gt;</a:t>
            </a:r>
            <a:endParaRPr lang="id-ID" sz="3400" b="1" dirty="0">
              <a:ln w="0"/>
              <a:solidFill>
                <a:srgbClr val="204B9A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0823" y="6723134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/>
          <p:cNvSpPr txBox="1"/>
          <p:nvPr/>
        </p:nvSpPr>
        <p:spPr>
          <a:xfrm>
            <a:off x="2246888" y="6919451"/>
            <a:ext cx="3770454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3400" b="1" dirty="0" smtClean="0">
                <a:ln w="0"/>
                <a:solidFill>
                  <a:srgbClr val="204B9A"/>
                </a:solidFill>
              </a:rPr>
              <a:t>My Acc   			 	 &gt;</a:t>
            </a:r>
            <a:endParaRPr lang="id-ID" sz="3400" b="1" dirty="0">
              <a:ln w="0"/>
              <a:solidFill>
                <a:srgbClr val="204B9A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7" y="6863123"/>
            <a:ext cx="674600" cy="6746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083640" y="8108617"/>
            <a:ext cx="4921681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id-ID" sz="3400" b="1" dirty="0" smtClean="0">
                <a:ln w="0"/>
                <a:solidFill>
                  <a:srgbClr val="204B9A"/>
                </a:solidFill>
              </a:rPr>
              <a:t>Terms and Conditions	   v</a:t>
            </a:r>
            <a:endParaRPr lang="id-ID" sz="3400" b="1" dirty="0">
              <a:ln w="0"/>
              <a:solidFill>
                <a:srgbClr val="204B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1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-291037"/>
            <a:ext cx="5919537" cy="1255826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54" y="1004181"/>
            <a:ext cx="1015663" cy="10156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41478" y="902010"/>
            <a:ext cx="454056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altLang="ko-KR" sz="6600" dirty="0" smtClean="0">
                <a:solidFill>
                  <a:schemeClr val="bg1"/>
                </a:solidFill>
              </a:rPr>
              <a:t>HI DOCT     R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8320" y="2314054"/>
            <a:ext cx="1043519" cy="1016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34" y="2378303"/>
            <a:ext cx="739014" cy="68079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330041" y="2302319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3511762" y="2317922"/>
            <a:ext cx="1043519" cy="1016266"/>
          </a:xfrm>
          <a:prstGeom prst="ellipse">
            <a:avLst/>
          </a:prstGeom>
          <a:solidFill>
            <a:schemeClr val="bg1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4693483" y="2314054"/>
            <a:ext cx="1043519" cy="1016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76" y="2452339"/>
            <a:ext cx="505175" cy="5327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434830" y="2917972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Doctor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1116" y="2917972"/>
            <a:ext cx="970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Hospital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38" y="2378303"/>
            <a:ext cx="674600" cy="674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91176" y="2915891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BDBDBD"/>
                </a:solidFill>
              </a:rPr>
              <a:t>My acc</a:t>
            </a:r>
            <a:endParaRPr lang="id-ID" sz="1600" b="1" dirty="0">
              <a:ln w="0"/>
              <a:solidFill>
                <a:srgbClr val="BDBDBD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73" y="2378303"/>
            <a:ext cx="685888" cy="6858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616551" y="2915891"/>
            <a:ext cx="84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ln w="0"/>
                <a:solidFill>
                  <a:srgbClr val="204B9A"/>
                </a:solidFill>
              </a:rPr>
              <a:t>Help </a:t>
            </a:r>
            <a:endParaRPr lang="id-ID" sz="1600" b="1" dirty="0">
              <a:ln w="0"/>
              <a:solidFill>
                <a:srgbClr val="204B9A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0412" y="3537842"/>
            <a:ext cx="5120752" cy="790507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890412" y="3511490"/>
            <a:ext cx="5126930" cy="828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lowchart: Alternate Process 24"/>
          <p:cNvSpPr/>
          <p:nvPr/>
        </p:nvSpPr>
        <p:spPr>
          <a:xfrm>
            <a:off x="884234" y="10649809"/>
            <a:ext cx="969919" cy="80604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lowchart: Alternate Process 25"/>
          <p:cNvSpPr/>
          <p:nvPr/>
        </p:nvSpPr>
        <p:spPr>
          <a:xfrm>
            <a:off x="5062027" y="10659731"/>
            <a:ext cx="969919" cy="80604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874505" y="2100964"/>
            <a:ext cx="5146915" cy="59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59520"/>
              </p:ext>
            </p:extLst>
          </p:nvPr>
        </p:nvGraphicFramePr>
        <p:xfrm>
          <a:off x="884234" y="4212635"/>
          <a:ext cx="5126930" cy="5543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6930"/>
              </a:tblGrid>
              <a:tr h="60527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527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id-ID" sz="160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Email</a:t>
                      </a:r>
                      <a:r>
                        <a:rPr lang="id-ID" sz="1600" dirty="0" smtClean="0"/>
                        <a:t>: </a:t>
                      </a:r>
                      <a:r>
                        <a:rPr lang="id-ID" sz="1800" dirty="0" smtClean="0"/>
                        <a:t>justindrewbieber@gmail.com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527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80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Phone number: +6281394980513</a:t>
                      </a:r>
                      <a:endParaRPr lang="id-ID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5270">
                <a:tc>
                  <a:txBody>
                    <a:bodyPr/>
                    <a:lstStyle/>
                    <a:p>
                      <a:endParaRPr lang="id-ID" sz="1800" dirty="0" smtClean="0"/>
                    </a:p>
                    <a:p>
                      <a:r>
                        <a:rPr lang="id-ID" sz="1800" dirty="0" smtClean="0"/>
                        <a:t>Date of birth: March,</a:t>
                      </a:r>
                      <a:r>
                        <a:rPr lang="id-ID" sz="1800" baseline="0" dirty="0" smtClean="0"/>
                        <a:t> 01 1994</a:t>
                      </a:r>
                      <a:endParaRPr lang="id-ID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5270">
                <a:tc>
                  <a:txBody>
                    <a:bodyPr/>
                    <a:lstStyle/>
                    <a:p>
                      <a:pPr marL="893763" indent="-893763"/>
                      <a:r>
                        <a:rPr lang="id-ID" sz="1800" dirty="0" smtClean="0"/>
                        <a:t>Address:  Palapa Street No 28, Bandung,</a:t>
                      </a:r>
                      <a:r>
                        <a:rPr lang="id-ID" sz="1800" baseline="0" dirty="0" smtClean="0"/>
                        <a:t> West Java.        40285</a:t>
                      </a:r>
                      <a:endParaRPr lang="id-ID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527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200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/>
                        <a:t>Allergic: 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5270">
                <a:tc>
                  <a:txBody>
                    <a:bodyPr/>
                    <a:lstStyle/>
                    <a:p>
                      <a:endParaRPr lang="id-ID" sz="2000" dirty="0" smtClean="0"/>
                    </a:p>
                    <a:p>
                      <a:r>
                        <a:rPr lang="id-ID" sz="2000" dirty="0" smtClean="0"/>
                        <a:t>Medical History: Stomach disorder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527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200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/>
                        <a:t>Change Password: **********</a:t>
                      </a:r>
                    </a:p>
                    <a:p>
                      <a:endParaRPr lang="id-ID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>
            <a:off x="1148320" y="3742205"/>
            <a:ext cx="995801" cy="101626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6" t="-9637" r="33566"/>
          <a:stretch/>
        </p:blipFill>
        <p:spPr>
          <a:xfrm>
            <a:off x="1158246" y="3752715"/>
            <a:ext cx="985875" cy="1010521"/>
          </a:xfrm>
          <a:prstGeom prst="ellipse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90484" y="4186563"/>
            <a:ext cx="1852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200" b="1" dirty="0" smtClean="0">
                <a:solidFill>
                  <a:srgbClr val="26BDF2"/>
                </a:solidFill>
              </a:rPr>
              <a:t>@justinbieber</a:t>
            </a:r>
            <a:endParaRPr lang="id-ID" sz="2200" b="1" dirty="0">
              <a:solidFill>
                <a:srgbClr val="26BDF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96662" y="3720600"/>
            <a:ext cx="2925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/>
              <a:t>Justin Drew Bieber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78"/>
          <a:stretch/>
        </p:blipFill>
        <p:spPr>
          <a:xfrm>
            <a:off x="5465619" y="4082960"/>
            <a:ext cx="347375" cy="450255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164653" y="10007793"/>
            <a:ext cx="1572349" cy="615553"/>
          </a:xfrm>
          <a:prstGeom prst="roundRect">
            <a:avLst/>
          </a:prstGeom>
          <a:solidFill>
            <a:srgbClr val="26BDF2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>
                <a:solidFill>
                  <a:schemeClr val="bg1"/>
                </a:solidFill>
                <a:hlinkClick r:id="rId11" action="ppaction://hlinksldjump"/>
              </a:rPr>
              <a:t>Log out</a:t>
            </a:r>
            <a:endParaRPr lang="id-ID" sz="3200" dirty="0"/>
          </a:p>
        </p:txBody>
      </p:sp>
      <p:sp>
        <p:nvSpPr>
          <p:cNvPr id="33" name="Rounded Rectangle 32"/>
          <p:cNvSpPr/>
          <p:nvPr/>
        </p:nvSpPr>
        <p:spPr>
          <a:xfrm>
            <a:off x="1161429" y="10007793"/>
            <a:ext cx="982284" cy="615553"/>
          </a:xfrm>
          <a:prstGeom prst="roundRect">
            <a:avLst/>
          </a:prstGeom>
          <a:solidFill>
            <a:srgbClr val="26BDF2"/>
          </a:solidFill>
          <a:ln>
            <a:solidFill>
              <a:srgbClr val="26B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 b="1" dirty="0" smtClean="0">
              <a:solidFill>
                <a:schemeClr val="bg1"/>
              </a:solidFill>
            </a:endParaRPr>
          </a:p>
          <a:p>
            <a:pPr algn="ctr"/>
            <a:r>
              <a:rPr lang="id-ID" sz="3200" b="1" dirty="0" smtClean="0">
                <a:solidFill>
                  <a:schemeClr val="bg1"/>
                </a:solidFill>
              </a:rPr>
              <a:t>Edit</a:t>
            </a:r>
            <a:endParaRPr lang="id-ID" sz="3200" b="1" dirty="0">
              <a:solidFill>
                <a:schemeClr val="bg1"/>
              </a:solidFill>
            </a:endParaRPr>
          </a:p>
          <a:p>
            <a:pPr algn="ctr"/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7625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1108</TotalTime>
  <Words>562</Words>
  <Application>Microsoft Office PowerPoint</Application>
  <PresentationFormat>Widescreen</PresentationFormat>
  <Paragraphs>204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Comic Sans MS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Bella Salsabilla</dc:creator>
  <cp:lastModifiedBy>user</cp:lastModifiedBy>
  <cp:revision>129</cp:revision>
  <dcterms:created xsi:type="dcterms:W3CDTF">2018-02-20T04:27:24Z</dcterms:created>
  <dcterms:modified xsi:type="dcterms:W3CDTF">2018-02-21T07:03:50Z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