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9A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4FF7D-89D5-4843-9C92-7A92AD0CB51A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2457D-E1DC-42EE-AB3D-333B96E8A17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42-BB8E-49A2-BD36-E8DB67577478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44-860B-4944-AEC9-27E1F168C31D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6BFD-0D01-4132-9F08-968EB1E5C357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A61-701A-4DB5-90AD-1C6D6B35CCCC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6E4E-C692-4088-A901-BE831EFE0C92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60FB-83CF-4454-B6D3-AF93EC52A258}" type="datetime1">
              <a:rPr lang="de-DE" smtClean="0"/>
              <a:t>18.04.2017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148-CB09-477D-8D8F-5322FC250049}" type="datetime1">
              <a:rPr lang="de-DE" smtClean="0"/>
              <a:t>18.04.2017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117A-CCD2-4616-8C83-A5588BFE67D5}" type="datetime1">
              <a:rPr lang="de-DE" smtClean="0"/>
              <a:t>18.04.2017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B4A0-0957-4825-AA8A-359785E8AE18}" type="datetime1">
              <a:rPr lang="de-DE" smtClean="0"/>
              <a:t>18.04.2017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691-1AD5-4FD9-86F9-E5DA2FB37875}" type="datetime1">
              <a:rPr lang="de-DE" smtClean="0"/>
              <a:t>18.04.2017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57F8-66D2-4E08-91CE-7A2BC94BCE60}" type="datetime1">
              <a:rPr lang="de-DE" smtClean="0"/>
              <a:t>18.04.2017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9A3"/>
            </a:gs>
            <a:gs pos="50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AB71-E8A1-4410-9978-EF73BB1DDFD8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Marco Herglotz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34D0-36E0-4136-A3CA-BA8DC17FCE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cki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620000" cy="3810000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9B17-991B-4CA2-928A-A03B552E5FBB}" type="datetime1">
              <a:rPr lang="de-DE" smtClean="0"/>
              <a:t>18.04.2017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Warum brauche ich sowas?</a:t>
            </a:r>
          </a:p>
          <a:p>
            <a:r>
              <a:rPr lang="de-DE" dirty="0" smtClean="0"/>
              <a:t>Wie benutze ich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Was genau kann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A97-5C53-4CA9-B14F-E1301D1E037F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ist ein </a:t>
            </a:r>
            <a:r>
              <a:rPr lang="de-DE" dirty="0" err="1" smtClean="0"/>
              <a:t>Mocking</a:t>
            </a:r>
            <a:r>
              <a:rPr lang="de-DE" dirty="0" smtClean="0"/>
              <a:t> Framework für Java.</a:t>
            </a:r>
          </a:p>
          <a:p>
            <a:r>
              <a:rPr lang="de-DE" dirty="0" smtClean="0"/>
              <a:t>Ein </a:t>
            </a:r>
            <a:r>
              <a:rPr lang="de-DE" dirty="0" err="1" smtClean="0"/>
              <a:t>Mocking</a:t>
            </a:r>
            <a:r>
              <a:rPr lang="de-DE" dirty="0" smtClean="0"/>
              <a:t> Framework erzeugt „</a:t>
            </a:r>
            <a:r>
              <a:rPr lang="de-DE" dirty="0" err="1" smtClean="0"/>
              <a:t>Dummy</a:t>
            </a:r>
            <a:r>
              <a:rPr lang="de-DE" dirty="0" smtClean="0"/>
              <a:t>-Objekte“ im Rahmen von Tests.</a:t>
            </a:r>
          </a:p>
          <a:p>
            <a:r>
              <a:rPr lang="de-DE" dirty="0" err="1" smtClean="0"/>
              <a:t>Mockito</a:t>
            </a:r>
            <a:r>
              <a:rPr lang="de-DE" dirty="0" smtClean="0"/>
              <a:t> kann verwendet werden, um einzelne Programmbestandteile isoliert zu testen (</a:t>
            </a:r>
            <a:r>
              <a:rPr lang="de-DE" dirty="0"/>
              <a:t>U</a:t>
            </a:r>
            <a:r>
              <a:rPr lang="de-DE" dirty="0" smtClean="0"/>
              <a:t>nit </a:t>
            </a:r>
            <a:r>
              <a:rPr lang="de-DE" dirty="0"/>
              <a:t>T</a:t>
            </a:r>
            <a:r>
              <a:rPr lang="de-DE" dirty="0" smtClean="0"/>
              <a:t>ests).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9BED-0DD3-49FD-94FF-70618CF59874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brauche ich sowas?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Unit Tests sollten möglichst isoliert sein, das heißt keine Abhängigkeiten zu Klassen haben, welche nicht getestet werden sollen.</a:t>
            </a:r>
          </a:p>
          <a:p>
            <a:r>
              <a:rPr lang="de-DE" dirty="0" smtClean="0"/>
              <a:t>Mit </a:t>
            </a:r>
            <a:r>
              <a:rPr lang="de-DE" dirty="0" err="1" smtClean="0"/>
              <a:t>Mockito</a:t>
            </a:r>
            <a:r>
              <a:rPr lang="de-DE" dirty="0" smtClean="0"/>
              <a:t> können solche Abhängigkeiten vorgetäuscht (</a:t>
            </a:r>
            <a:r>
              <a:rPr lang="de-DE" dirty="0" err="1" smtClean="0"/>
              <a:t>engl</a:t>
            </a:r>
            <a:r>
              <a:rPr lang="de-DE" dirty="0" smtClean="0"/>
              <a:t>: </a:t>
            </a:r>
            <a:r>
              <a:rPr lang="de-DE" dirty="0" err="1" smtClean="0"/>
              <a:t>mocked</a:t>
            </a:r>
            <a:r>
              <a:rPr lang="de-DE" dirty="0" smtClean="0"/>
              <a:t>) werden.</a:t>
            </a:r>
          </a:p>
          <a:p>
            <a:r>
              <a:rPr lang="de-DE" dirty="0" smtClean="0"/>
              <a:t>Beispiel: Zum Testen eines Webservices soll keine Internetverbindung oder Datenbank nötig sein.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178-FD91-4DBE-B197-B96C6EB346FB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benutze ich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Automatisches </a:t>
            </a:r>
            <a:r>
              <a:rPr lang="de-DE" sz="2800" dirty="0" err="1" smtClean="0"/>
              <a:t>Dependency</a:t>
            </a:r>
            <a:r>
              <a:rPr lang="de-DE" sz="2800" dirty="0" smtClean="0"/>
              <a:t> Management </a:t>
            </a:r>
            <a:r>
              <a:rPr lang="de-DE" sz="2800" dirty="0" smtClean="0"/>
              <a:t>(</a:t>
            </a:r>
            <a:r>
              <a:rPr lang="de-DE" sz="2800" dirty="0" err="1" smtClean="0"/>
              <a:t>Maven</a:t>
            </a:r>
            <a:r>
              <a:rPr lang="de-DE" sz="2800" dirty="0" smtClean="0"/>
              <a:t>)</a:t>
            </a:r>
            <a:endParaRPr lang="de-DE" sz="2800" dirty="0" smtClean="0"/>
          </a:p>
          <a:p>
            <a:pPr fontAlgn="base">
              <a:buNone/>
            </a:pPr>
            <a:r>
              <a:rPr lang="de-DE" sz="2000" dirty="0" smtClean="0"/>
              <a:t>&lt;</a:t>
            </a:r>
            <a:r>
              <a:rPr lang="de-DE" sz="2000" dirty="0" err="1" smtClean="0"/>
              <a:t>dependency</a:t>
            </a:r>
            <a:r>
              <a:rPr lang="de-DE" sz="2000" dirty="0" smtClean="0"/>
              <a:t>&gt;</a:t>
            </a:r>
          </a:p>
          <a:p>
            <a:pPr fontAlgn="base">
              <a:buNone/>
            </a:pPr>
            <a:r>
              <a:rPr lang="de-DE" sz="2000" dirty="0" smtClean="0"/>
              <a:t>    &lt;</a:t>
            </a:r>
            <a:r>
              <a:rPr lang="de-DE" sz="2000" dirty="0" err="1" smtClean="0"/>
              <a:t>groupId</a:t>
            </a:r>
            <a:r>
              <a:rPr lang="de-DE" sz="2000" dirty="0" smtClean="0"/>
              <a:t>&gt;</a:t>
            </a:r>
            <a:r>
              <a:rPr lang="de-DE" sz="2000" dirty="0" err="1" smtClean="0"/>
              <a:t>org.mockito</a:t>
            </a:r>
            <a:r>
              <a:rPr lang="de-DE" sz="2000" dirty="0" smtClean="0"/>
              <a:t>&lt;/</a:t>
            </a:r>
            <a:r>
              <a:rPr lang="de-DE" sz="2000" dirty="0" err="1" smtClean="0"/>
              <a:t>groupId</a:t>
            </a:r>
            <a:r>
              <a:rPr lang="de-DE" sz="2000" dirty="0" smtClean="0"/>
              <a:t>&gt;</a:t>
            </a:r>
          </a:p>
          <a:p>
            <a:pPr fontAlgn="base">
              <a:buNone/>
            </a:pPr>
            <a:r>
              <a:rPr lang="de-DE" sz="2000" dirty="0" smtClean="0"/>
              <a:t>    &lt;</a:t>
            </a:r>
            <a:r>
              <a:rPr lang="de-DE" sz="2000" dirty="0" err="1" smtClean="0"/>
              <a:t>artifactId</a:t>
            </a:r>
            <a:r>
              <a:rPr lang="de-DE" sz="2000" dirty="0" smtClean="0"/>
              <a:t>&gt;</a:t>
            </a:r>
            <a:r>
              <a:rPr lang="de-DE" sz="2000" dirty="0" err="1" smtClean="0"/>
              <a:t>mockito-core</a:t>
            </a:r>
            <a:r>
              <a:rPr lang="de-DE" sz="2000" dirty="0" smtClean="0"/>
              <a:t>&lt;/</a:t>
            </a:r>
            <a:r>
              <a:rPr lang="de-DE" sz="2000" dirty="0" err="1" smtClean="0"/>
              <a:t>artifactId</a:t>
            </a:r>
            <a:r>
              <a:rPr lang="de-DE" sz="2000" dirty="0" smtClean="0"/>
              <a:t>&gt;</a:t>
            </a:r>
          </a:p>
          <a:p>
            <a:pPr fontAlgn="base">
              <a:buNone/>
            </a:pPr>
            <a:r>
              <a:rPr lang="de-DE" sz="2000" dirty="0" smtClean="0"/>
              <a:t>    &lt;</a:t>
            </a:r>
            <a:r>
              <a:rPr lang="de-DE" sz="2000" dirty="0" err="1" smtClean="0"/>
              <a:t>version</a:t>
            </a:r>
            <a:r>
              <a:rPr lang="de-DE" sz="2000" dirty="0" smtClean="0"/>
              <a:t>&gt;2.7.22&lt;/</a:t>
            </a:r>
            <a:r>
              <a:rPr lang="de-DE" sz="2000" dirty="0" err="1" smtClean="0"/>
              <a:t>version</a:t>
            </a:r>
            <a:r>
              <a:rPr lang="de-DE" sz="2000" dirty="0" smtClean="0"/>
              <a:t>&gt;</a:t>
            </a:r>
          </a:p>
          <a:p>
            <a:pPr fontAlgn="base">
              <a:buNone/>
            </a:pPr>
            <a:r>
              <a:rPr lang="de-DE" sz="2000" dirty="0" smtClean="0"/>
              <a:t>&lt;/</a:t>
            </a:r>
            <a:r>
              <a:rPr lang="de-DE" sz="2000" dirty="0" err="1" smtClean="0"/>
              <a:t>dependency</a:t>
            </a:r>
            <a:r>
              <a:rPr lang="de-DE" sz="2000" dirty="0" smtClean="0"/>
              <a:t>&gt;</a:t>
            </a:r>
          </a:p>
          <a:p>
            <a:r>
              <a:rPr lang="de-DE" sz="2800" dirty="0" smtClean="0"/>
              <a:t>Manuelles </a:t>
            </a:r>
            <a:r>
              <a:rPr lang="de-DE" sz="2800" dirty="0" err="1" smtClean="0"/>
              <a:t>Dependency</a:t>
            </a:r>
            <a:r>
              <a:rPr lang="de-DE" sz="2800" dirty="0" smtClean="0"/>
              <a:t> Management wird seit </a:t>
            </a:r>
            <a:r>
              <a:rPr lang="de-DE" sz="2800" dirty="0" err="1" smtClean="0"/>
              <a:t>Mockito</a:t>
            </a:r>
            <a:r>
              <a:rPr lang="de-DE" sz="2800" dirty="0" smtClean="0"/>
              <a:t> 2 nicht mehr unterstützt.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0B04-223D-4369-B5D4-ADFEE9AE036E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genau kann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Dummy</a:t>
            </a:r>
            <a:r>
              <a:rPr lang="de-DE" dirty="0" smtClean="0"/>
              <a:t> Objekte erzeugen</a:t>
            </a:r>
          </a:p>
          <a:p>
            <a:r>
              <a:rPr lang="de-DE" dirty="0" smtClean="0"/>
              <a:t>Diesen Objekten Verhalten vorschreiben (Wenn Methode </a:t>
            </a:r>
            <a:r>
              <a:rPr lang="de-DE" dirty="0" err="1" smtClean="0"/>
              <a:t>abc</a:t>
            </a:r>
            <a:r>
              <a:rPr lang="de-DE" dirty="0" smtClean="0"/>
              <a:t> mit Parameter x aufgerufen wird, dann gib y zurück)</a:t>
            </a:r>
          </a:p>
          <a:p>
            <a:r>
              <a:rPr lang="de-DE" dirty="0" smtClean="0"/>
              <a:t>Methodenaufrufe überprüfen (wurde Methode </a:t>
            </a:r>
            <a:r>
              <a:rPr lang="de-DE" dirty="0" err="1" smtClean="0"/>
              <a:t>abc</a:t>
            </a:r>
            <a:r>
              <a:rPr lang="de-DE" dirty="0" smtClean="0"/>
              <a:t> genau x mal aufgerufen?)</a:t>
            </a:r>
          </a:p>
          <a:p>
            <a:r>
              <a:rPr lang="de-DE" dirty="0" smtClean="0"/>
              <a:t>Automatische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</a:t>
            </a:r>
            <a:r>
              <a:rPr lang="de-DE" dirty="0" err="1" smtClean="0"/>
              <a:t>faken</a:t>
            </a:r>
            <a:r>
              <a:rPr lang="de-DE" dirty="0" smtClean="0"/>
              <a:t> (Interessant z.B. für Java </a:t>
            </a:r>
            <a:r>
              <a:rPr lang="de-DE" dirty="0" err="1" smtClean="0"/>
              <a:t>Beans</a:t>
            </a:r>
            <a:r>
              <a:rPr lang="de-DE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1175-D1A0-43C7-A9B1-675C5F0F9A4C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34D0-36E0-4136-A3CA-BA8DC17FCE6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Marco Herglotz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Inhalt</vt:lpstr>
      <vt:lpstr>Was ist Mockito?</vt:lpstr>
      <vt:lpstr>Warum brauche ich sowas?</vt:lpstr>
      <vt:lpstr>Wie benutze ich Mockito?</vt:lpstr>
      <vt:lpstr>Was genau kann Mockito?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Herglotz</dc:creator>
  <cp:lastModifiedBy>Marco Herglotz</cp:lastModifiedBy>
  <cp:revision>8</cp:revision>
  <dcterms:created xsi:type="dcterms:W3CDTF">2017-04-17T16:33:07Z</dcterms:created>
  <dcterms:modified xsi:type="dcterms:W3CDTF">2017-04-18T13:43:05Z</dcterms:modified>
</cp:coreProperties>
</file>