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59" r:id="rId8"/>
    <p:sldId id="260" r:id="rId9"/>
    <p:sldId id="262" r:id="rId10"/>
    <p:sldId id="261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>
        <p:guide pos="235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1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072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61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511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35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24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7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7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5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1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2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6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6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4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0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9196D-F60C-4824-A74F-B9816C053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💣 -</a:t>
            </a:r>
            <a:r>
              <a:rPr lang="en-US" dirty="0"/>
              <a:t>spiel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D2F53E-2617-4176-B35C-7A3CAC684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9043" y="4183356"/>
            <a:ext cx="5168271" cy="1096899"/>
          </a:xfrm>
        </p:spPr>
        <p:txBody>
          <a:bodyPr>
            <a:normAutofit/>
          </a:bodyPr>
          <a:lstStyle/>
          <a:p>
            <a:r>
              <a:rPr lang="en-US" sz="1600" dirty="0"/>
              <a:t>Sandra </a:t>
            </a:r>
            <a:r>
              <a:rPr lang="en-US" sz="1600" dirty="0" err="1"/>
              <a:t>Kramlich</a:t>
            </a:r>
            <a:r>
              <a:rPr lang="en-US" sz="1600" dirty="0"/>
              <a:t>, Marco </a:t>
            </a:r>
            <a:r>
              <a:rPr lang="en-US" sz="1600" dirty="0" err="1"/>
              <a:t>Herglotz</a:t>
            </a:r>
            <a:r>
              <a:rPr lang="en-US" sz="1600" dirty="0"/>
              <a:t>, Jonas </a:t>
            </a:r>
            <a:r>
              <a:rPr lang="en-US" sz="1600" dirty="0" err="1"/>
              <a:t>Kümmerlin</a:t>
            </a:r>
            <a:r>
              <a:rPr lang="en-US" sz="1600" dirty="0"/>
              <a:t>, </a:t>
            </a:r>
            <a:r>
              <a:rPr lang="en-US" sz="1600" dirty="0" err="1"/>
              <a:t>Dimitar</a:t>
            </a:r>
            <a:r>
              <a:rPr lang="en-US" sz="1600" dirty="0"/>
              <a:t> </a:t>
            </a:r>
            <a:r>
              <a:rPr lang="en-US" sz="1600" dirty="0" err="1"/>
              <a:t>Dimitrov</a:t>
            </a:r>
            <a:r>
              <a:rPr lang="en-US" sz="1600" dirty="0"/>
              <a:t>, Simon Knab</a:t>
            </a:r>
          </a:p>
        </p:txBody>
      </p:sp>
    </p:spTree>
    <p:extLst>
      <p:ext uri="{BB962C8B-B14F-4D97-AF65-F5344CB8AC3E}">
        <p14:creationId xmlns:p14="http://schemas.microsoft.com/office/powerpoint/2010/main" val="1758036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F8EC2-7BEF-45A0-B6CF-8B49DEAA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Spielablauf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C21265E-BE86-4C73-A460-67ACAF0D4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270" y="2160589"/>
            <a:ext cx="3993499" cy="3881437"/>
          </a:xfrm>
        </p:spPr>
      </p:pic>
    </p:spTree>
    <p:extLst>
      <p:ext uri="{BB962C8B-B14F-4D97-AF65-F5344CB8AC3E}">
        <p14:creationId xmlns:p14="http://schemas.microsoft.com/office/powerpoint/2010/main" val="36767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96602-83C8-4421-A2A5-138A78BD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31994-1F95-4DA2-B711-97C0E3E26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Vielen</a:t>
            </a:r>
            <a:r>
              <a:rPr lang="en-US" sz="3600" dirty="0"/>
              <a:t> Dank </a:t>
            </a:r>
            <a:r>
              <a:rPr lang="en-US" sz="3600" dirty="0" err="1"/>
              <a:t>für</a:t>
            </a:r>
            <a:r>
              <a:rPr lang="en-US" sz="3600" dirty="0"/>
              <a:t> die </a:t>
            </a:r>
            <a:r>
              <a:rPr lang="en-US" sz="3600" dirty="0" err="1"/>
              <a:t>Aufmerksamkeit</a:t>
            </a:r>
            <a:r>
              <a:rPr lang="en-US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3032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828F2-E8FD-470E-A2FF-F6B874EA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Idee</a:t>
            </a:r>
            <a:r>
              <a:rPr lang="en-US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068D26-F5C2-4227-87D6-45085549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💣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zufällig</a:t>
            </a:r>
            <a:r>
              <a:rPr lang="en-US" dirty="0"/>
              <a:t> “</a:t>
            </a:r>
            <a:r>
              <a:rPr lang="en-US" dirty="0" err="1"/>
              <a:t>langer</a:t>
            </a:r>
            <a:r>
              <a:rPr lang="en-US" dirty="0"/>
              <a:t>” </a:t>
            </a:r>
            <a:r>
              <a:rPr lang="en-US" dirty="0" err="1"/>
              <a:t>Zündschnur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endParaRPr lang="en-US" dirty="0"/>
          </a:p>
          <a:p>
            <a:r>
              <a:rPr lang="de-DE" dirty="0"/>
              <a:t>💣 wird zu Beginn einem zufälligen Spieler zugeworfen</a:t>
            </a:r>
            <a:endParaRPr lang="en-US" dirty="0"/>
          </a:p>
          <a:p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werfen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Buzzer </a:t>
            </a:r>
            <a:r>
              <a:rPr lang="de-DE" dirty="0"/>
              <a:t>💣 </a:t>
            </a:r>
            <a:r>
              <a:rPr lang="en-US" dirty="0" err="1"/>
              <a:t>hin</a:t>
            </a:r>
            <a:r>
              <a:rPr lang="en-US" dirty="0"/>
              <a:t> und her</a:t>
            </a:r>
          </a:p>
          <a:p>
            <a:r>
              <a:rPr lang="en-US" dirty="0"/>
              <a:t>Der </a:t>
            </a:r>
            <a:r>
              <a:rPr lang="en-US" dirty="0" err="1"/>
              <a:t>Spieler</a:t>
            </a:r>
            <a:r>
              <a:rPr lang="en-US" dirty="0"/>
              <a:t>,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die </a:t>
            </a:r>
            <a:r>
              <a:rPr lang="de-DE" dirty="0"/>
              <a:t>💣 </a:t>
            </a:r>
            <a:r>
              <a:rPr lang="en-US" dirty="0" err="1"/>
              <a:t>explodiert</a:t>
            </a:r>
            <a:r>
              <a:rPr lang="en-US" dirty="0"/>
              <a:t>, hat </a:t>
            </a:r>
            <a:r>
              <a:rPr lang="en-US" dirty="0" err="1"/>
              <a:t>verloren</a:t>
            </a:r>
            <a:r>
              <a:rPr lang="en-US" dirty="0"/>
              <a:t>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8038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98C78-20E4-47FF-8BEA-39DCB9F8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82FB1-1B38-43E4-9279-F4B6140F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Timer</a:t>
            </a:r>
          </a:p>
          <a:p>
            <a:r>
              <a:rPr lang="en-US" dirty="0" err="1"/>
              <a:t>Zufallszahlengenerator</a:t>
            </a:r>
            <a:endParaRPr lang="en-US" dirty="0"/>
          </a:p>
          <a:p>
            <a:r>
              <a:rPr lang="en-US" dirty="0"/>
              <a:t>Buzzer</a:t>
            </a:r>
          </a:p>
          <a:p>
            <a:r>
              <a:rPr lang="en-US" dirty="0"/>
              <a:t>LCD-Display</a:t>
            </a:r>
          </a:p>
        </p:txBody>
      </p:sp>
    </p:spTree>
    <p:extLst>
      <p:ext uri="{BB962C8B-B14F-4D97-AF65-F5344CB8AC3E}">
        <p14:creationId xmlns:p14="http://schemas.microsoft.com/office/powerpoint/2010/main" val="159381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B71CA-B10C-4F79-89EA-69125A3F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C24E89-16D5-4915-81CA-9C2FC4AE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Siehe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279709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B71CA-B10C-4F79-89EA-69125A3F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Zufallszahlengenerator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C24E89-16D5-4915-81CA-9C2FC4AE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Siehe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47105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B71CA-B10C-4F79-89EA-69125A3F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LCD-Display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C24E89-16D5-4915-81CA-9C2FC4AE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um Modus </a:t>
            </a:r>
            <a:r>
              <a:rPr lang="en-US" dirty="0" err="1"/>
              <a:t>festzulegen</a:t>
            </a:r>
            <a:endParaRPr lang="en-US" dirty="0"/>
          </a:p>
          <a:p>
            <a:pPr lvl="1"/>
            <a:r>
              <a:rPr lang="en-US" dirty="0" err="1"/>
              <a:t>Kommando</a:t>
            </a:r>
            <a:endParaRPr lang="en-US" dirty="0"/>
          </a:p>
          <a:p>
            <a:pPr lvl="1"/>
            <a:r>
              <a:rPr lang="en-US" dirty="0" err="1"/>
              <a:t>Darstellungszeichen</a:t>
            </a:r>
            <a:endParaRPr lang="en-US" dirty="0"/>
          </a:p>
          <a:p>
            <a:pPr lvl="1"/>
            <a:r>
              <a:rPr lang="en-US" dirty="0" err="1"/>
              <a:t>Auslesen</a:t>
            </a:r>
            <a:endParaRPr lang="en-US" dirty="0"/>
          </a:p>
          <a:p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Absetzen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Kommandos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LCD-Display “Busy”</a:t>
            </a:r>
          </a:p>
          <a:p>
            <a:r>
              <a:rPr lang="en-US" dirty="0" err="1"/>
              <a:t>Schleife</a:t>
            </a:r>
            <a:r>
              <a:rPr lang="en-US" dirty="0"/>
              <a:t>, die </a:t>
            </a:r>
            <a:r>
              <a:rPr lang="en-US" dirty="0" err="1"/>
              <a:t>wartet</a:t>
            </a:r>
            <a:r>
              <a:rPr lang="en-US" dirty="0"/>
              <a:t>, </a:t>
            </a:r>
            <a:r>
              <a:rPr lang="en-US" dirty="0" err="1"/>
              <a:t>bis</a:t>
            </a:r>
            <a:r>
              <a:rPr lang="en-US" dirty="0"/>
              <a:t> Busy-Bit </a:t>
            </a:r>
            <a:r>
              <a:rPr lang="en-US" dirty="0" err="1"/>
              <a:t>zurückgesetzt</a:t>
            </a:r>
            <a:r>
              <a:rPr lang="en-US" dirty="0"/>
              <a:t> </a:t>
            </a:r>
            <a:r>
              <a:rPr lang="en-US" dirty="0" err="1"/>
              <a:t>wurde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8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48881-2699-4036-ACAB-91DC4C9C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Buzzer Interrupt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4E1ADBE-7F94-4476-A8D3-C00607ED9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passiert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Buzzer </a:t>
            </a:r>
            <a:r>
              <a:rPr lang="en-US" dirty="0" err="1"/>
              <a:t>dauerhaft</a:t>
            </a:r>
            <a:r>
              <a:rPr lang="en-US" dirty="0"/>
              <a:t> </a:t>
            </a:r>
            <a:r>
              <a:rPr lang="en-US" dirty="0" err="1"/>
              <a:t>gedrückt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Entprellen</a:t>
            </a:r>
            <a:r>
              <a:rPr lang="en-US" dirty="0"/>
              <a:t>!</a:t>
            </a:r>
          </a:p>
          <a:p>
            <a:r>
              <a:rPr lang="en-US" dirty="0" err="1"/>
              <a:t>Flankengesteuerter</a:t>
            </a:r>
            <a:r>
              <a:rPr lang="en-US" dirty="0"/>
              <a:t> </a:t>
            </a:r>
            <a:r>
              <a:rPr lang="en-US" dirty="0" err="1"/>
              <a:t>externer</a:t>
            </a:r>
            <a:r>
              <a:rPr lang="en-US" dirty="0"/>
              <a:t> Interrupt</a:t>
            </a:r>
          </a:p>
          <a:p>
            <a:pPr lvl="1"/>
            <a:r>
              <a:rPr lang="en-US" dirty="0"/>
              <a:t>Positive </a:t>
            </a:r>
            <a:r>
              <a:rPr lang="en-US" dirty="0" err="1"/>
              <a:t>Taktflanke</a:t>
            </a:r>
            <a:endParaRPr lang="en-US" dirty="0"/>
          </a:p>
          <a:p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696DED9-7E50-4AEE-9CB4-34D533D8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163" y="3684104"/>
            <a:ext cx="1978450" cy="275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B2D0F-653F-4A2B-B05D-30BDCBAA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Hauptroutine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818CA16-7285-4D7F-ABB7-B4C6D6467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181" y="2160589"/>
            <a:ext cx="2009677" cy="3881437"/>
          </a:xfrm>
        </p:spPr>
      </p:pic>
    </p:spTree>
    <p:extLst>
      <p:ext uri="{BB962C8B-B14F-4D97-AF65-F5344CB8AC3E}">
        <p14:creationId xmlns:p14="http://schemas.microsoft.com/office/powerpoint/2010/main" val="337461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2979146-7146-40F2-BED0-DA8A2AE23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70" y="0"/>
            <a:ext cx="3550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389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116</Words>
  <Application>Microsoft Office PowerPoint</Application>
  <PresentationFormat>Bildschirmpräsentation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💣 -spiel</vt:lpstr>
      <vt:lpstr>Idee </vt:lpstr>
      <vt:lpstr>Komponenten</vt:lpstr>
      <vt:lpstr>Timer</vt:lpstr>
      <vt:lpstr>Zufallszahlengenerator</vt:lpstr>
      <vt:lpstr>LCD-Display</vt:lpstr>
      <vt:lpstr>Buzzer Interrupt</vt:lpstr>
      <vt:lpstr>Hauptroutine</vt:lpstr>
      <vt:lpstr>PowerPoint-Präsentation</vt:lpstr>
      <vt:lpstr>Spielablauf</vt:lpstr>
      <vt:lpstr>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💣 -spiel</dc:title>
  <dc:creator>Simon Knab</dc:creator>
  <cp:lastModifiedBy>Simon Knab</cp:lastModifiedBy>
  <cp:revision>7</cp:revision>
  <dcterms:created xsi:type="dcterms:W3CDTF">2017-06-22T07:26:40Z</dcterms:created>
  <dcterms:modified xsi:type="dcterms:W3CDTF">2017-06-22T08:07:00Z</dcterms:modified>
</cp:coreProperties>
</file>