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48FB-6711-48B7-8168-97AAADD55CD5}" type="datetimeFigureOut">
              <a:rPr lang="es-AR" smtClean="0"/>
              <a:t>15/10/2020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9FD-F02B-4F91-A6EC-65572B6B5333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48FB-6711-48B7-8168-97AAADD55CD5}" type="datetimeFigureOut">
              <a:rPr lang="es-AR" smtClean="0"/>
              <a:t>15/10/2020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9FD-F02B-4F91-A6EC-65572B6B533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48FB-6711-48B7-8168-97AAADD55CD5}" type="datetimeFigureOut">
              <a:rPr lang="es-AR" smtClean="0"/>
              <a:t>15/10/2020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9FD-F02B-4F91-A6EC-65572B6B533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48FB-6711-48B7-8168-97AAADD55CD5}" type="datetimeFigureOut">
              <a:rPr lang="es-AR" smtClean="0"/>
              <a:t>15/10/2020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9FD-F02B-4F91-A6EC-65572B6B533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48FB-6711-48B7-8168-97AAADD55CD5}" type="datetimeFigureOut">
              <a:rPr lang="es-AR" smtClean="0"/>
              <a:t>15/10/2020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05119FD-F02B-4F91-A6EC-65572B6B5333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48FB-6711-48B7-8168-97AAADD55CD5}" type="datetimeFigureOut">
              <a:rPr lang="es-AR" smtClean="0"/>
              <a:t>15/10/2020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9FD-F02B-4F91-A6EC-65572B6B533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48FB-6711-48B7-8168-97AAADD55CD5}" type="datetimeFigureOut">
              <a:rPr lang="es-AR" smtClean="0"/>
              <a:t>15/10/2020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9FD-F02B-4F91-A6EC-65572B6B533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48FB-6711-48B7-8168-97AAADD55CD5}" type="datetimeFigureOut">
              <a:rPr lang="es-AR" smtClean="0"/>
              <a:t>15/10/2020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9FD-F02B-4F91-A6EC-65572B6B533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48FB-6711-48B7-8168-97AAADD55CD5}" type="datetimeFigureOut">
              <a:rPr lang="es-AR" smtClean="0"/>
              <a:t>15/10/2020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9FD-F02B-4F91-A6EC-65572B6B533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48FB-6711-48B7-8168-97AAADD55CD5}" type="datetimeFigureOut">
              <a:rPr lang="es-AR" smtClean="0"/>
              <a:t>15/10/2020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9FD-F02B-4F91-A6EC-65572B6B533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48FB-6711-48B7-8168-97AAADD55CD5}" type="datetimeFigureOut">
              <a:rPr lang="es-AR" smtClean="0"/>
              <a:t>15/10/2020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19FD-F02B-4F91-A6EC-65572B6B533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E7648FB-6711-48B7-8168-97AAADD55CD5}" type="datetimeFigureOut">
              <a:rPr lang="es-AR" smtClean="0"/>
              <a:t>15/10/2020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05119FD-F02B-4F91-A6EC-65572B6B5333}" type="slidenum">
              <a:rPr lang="es-AR" smtClean="0"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Voto electrónico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4316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¿Que es el voto electrónico?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/>
              <a:t>Voto electrónico</a:t>
            </a:r>
            <a:r>
              <a:rPr lang="es-AR" dirty="0"/>
              <a:t> es una expresión que comprende varios tipos de votación, que abarca tanto modos electrónicos de emitir votos como medios electrónicos de contar los votos.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61524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¿Cuáles son sus ventajas?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Facilitan el proceso electoral, ya que ofrecen datos fiables y rápidos en cuanto a captación de votos y resultados. </a:t>
            </a:r>
          </a:p>
          <a:p>
            <a:r>
              <a:rPr lang="es-AR" dirty="0"/>
              <a:t>Permiten a las personas ejercer su voto desde cualquier lugar del mundo.</a:t>
            </a:r>
          </a:p>
          <a:p>
            <a:r>
              <a:rPr lang="es-AR" dirty="0"/>
              <a:t>El ciudadano puede verificar su elección en cualquier momento. 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934479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74</TotalTime>
  <Words>38</Words>
  <Application>Microsoft Office PowerPoint</Application>
  <PresentationFormat>Presentación en pantalla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Vértice</vt:lpstr>
      <vt:lpstr>Voto electrónico</vt:lpstr>
      <vt:lpstr>¿Que es el voto electrónico?</vt:lpstr>
      <vt:lpstr>¿Cuáles son sus ventajas?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</dc:creator>
  <cp:lastModifiedBy>Felix</cp:lastModifiedBy>
  <cp:revision>3</cp:revision>
  <dcterms:created xsi:type="dcterms:W3CDTF">2020-10-15T16:14:41Z</dcterms:created>
  <dcterms:modified xsi:type="dcterms:W3CDTF">2020-10-15T17:29:01Z</dcterms:modified>
</cp:coreProperties>
</file>