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3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F93B-2686-4D2C-9DAE-87C03A2C0F59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91B4-BA77-4D31-ADE9-2AD2E504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B98CAA-9C0C-483C-8548-2406CC721F37}"/>
              </a:ext>
            </a:extLst>
          </p:cNvPr>
          <p:cNvSpPr/>
          <p:nvPr/>
        </p:nvSpPr>
        <p:spPr>
          <a:xfrm>
            <a:off x="1588167" y="778042"/>
            <a:ext cx="4932947" cy="2671011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411CE-090B-4C5A-9ECA-A91336158D01}"/>
              </a:ext>
            </a:extLst>
          </p:cNvPr>
          <p:cNvSpPr/>
          <p:nvPr/>
        </p:nvSpPr>
        <p:spPr>
          <a:xfrm>
            <a:off x="404261" y="3715352"/>
            <a:ext cx="6116853" cy="363835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1DFD4-F568-4203-9B18-168B91AECE68}"/>
              </a:ext>
            </a:extLst>
          </p:cNvPr>
          <p:cNvSpPr/>
          <p:nvPr/>
        </p:nvSpPr>
        <p:spPr>
          <a:xfrm>
            <a:off x="404261" y="3715353"/>
            <a:ext cx="6116853" cy="4331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2B622-F5DB-4B42-A5CC-AA4D55E25D6A}"/>
              </a:ext>
            </a:extLst>
          </p:cNvPr>
          <p:cNvSpPr/>
          <p:nvPr/>
        </p:nvSpPr>
        <p:spPr>
          <a:xfrm>
            <a:off x="2415941" y="3715352"/>
            <a:ext cx="2079057" cy="43313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sia">
            <a:extLst>
              <a:ext uri="{FF2B5EF4-FFF2-40B4-BE49-F238E27FC236}">
                <a16:creationId xmlns:a16="http://schemas.microsoft.com/office/drawing/2014/main" id="{1C004B6C-E93C-4BB3-AC6B-5C03749E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8167" y="778041"/>
            <a:ext cx="4932947" cy="2671012"/>
          </a:xfrm>
          <a:prstGeom prst="rect">
            <a:avLst/>
          </a:prstGeom>
        </p:spPr>
      </p:pic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2FBB5DD2-42DC-476E-8F61-96CBB66D1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8563" y="4971450"/>
            <a:ext cx="3380874" cy="1939490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298B68C9-F9A5-4D15-B03A-AFF78E2FB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788" y="560487"/>
            <a:ext cx="1588167" cy="3118585"/>
          </a:xfrm>
          <a:prstGeom prst="rect">
            <a:avLst/>
          </a:prstGeom>
        </p:spPr>
      </p:pic>
      <p:pic>
        <p:nvPicPr>
          <p:cNvPr id="15" name="Graphic 14" descr="Subtitles">
            <a:extLst>
              <a:ext uri="{FF2B5EF4-FFF2-40B4-BE49-F238E27FC236}">
                <a16:creationId xmlns:a16="http://schemas.microsoft.com/office/drawing/2014/main" id="{66F0106D-6D94-4A3D-BF46-56673A5AD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205037" y="5202455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EF2F3-F6FB-4586-90D4-29C9594B69EA}"/>
              </a:ext>
            </a:extLst>
          </p:cNvPr>
          <p:cNvSpPr/>
          <p:nvPr/>
        </p:nvSpPr>
        <p:spPr>
          <a:xfrm>
            <a:off x="808522" y="4379495"/>
            <a:ext cx="779645" cy="192505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A5AE9-4F2A-4C6B-9966-202E9FE971F4}"/>
              </a:ext>
            </a:extLst>
          </p:cNvPr>
          <p:cNvSpPr txBox="1"/>
          <p:nvPr/>
        </p:nvSpPr>
        <p:spPr>
          <a:xfrm>
            <a:off x="404261" y="185010"/>
            <a:ext cx="555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NYC Restaurant Inspection Map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33C12-8825-4AE2-81A7-52309C36754F}"/>
              </a:ext>
            </a:extLst>
          </p:cNvPr>
          <p:cNvSpPr txBox="1"/>
          <p:nvPr/>
        </p:nvSpPr>
        <p:spPr>
          <a:xfrm>
            <a:off x="4837616" y="3715351"/>
            <a:ext cx="1340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Restaurant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4BB0F-73FF-4D77-BFAE-45EB146F1AC5}"/>
              </a:ext>
            </a:extLst>
          </p:cNvPr>
          <p:cNvSpPr txBox="1"/>
          <p:nvPr/>
        </p:nvSpPr>
        <p:spPr>
          <a:xfrm>
            <a:off x="2758560" y="3715351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Cuisine type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3AA40-6815-4D70-8AFE-DB716EA39F88}"/>
              </a:ext>
            </a:extLst>
          </p:cNvPr>
          <p:cNvSpPr txBox="1"/>
          <p:nvPr/>
        </p:nvSpPr>
        <p:spPr>
          <a:xfrm>
            <a:off x="808522" y="3731865"/>
            <a:ext cx="109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Borough</a:t>
            </a:r>
            <a:endParaRPr lang="en-US" sz="2000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22DF3BB2-823E-4974-B946-586ADFAF1951}"/>
              </a:ext>
            </a:extLst>
          </p:cNvPr>
          <p:cNvSpPr/>
          <p:nvPr/>
        </p:nvSpPr>
        <p:spPr>
          <a:xfrm>
            <a:off x="861461" y="4665661"/>
            <a:ext cx="163629" cy="26950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80F8A-A37C-4753-B210-92FDA4465768}"/>
              </a:ext>
            </a:extLst>
          </p:cNvPr>
          <p:cNvSpPr txBox="1"/>
          <p:nvPr/>
        </p:nvSpPr>
        <p:spPr>
          <a:xfrm>
            <a:off x="591317" y="493516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Button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4DDE81-14A8-4DAA-B51C-FD1DE0CB82C6}"/>
              </a:ext>
            </a:extLst>
          </p:cNvPr>
          <p:cNvSpPr txBox="1"/>
          <p:nvPr/>
        </p:nvSpPr>
        <p:spPr>
          <a:xfrm>
            <a:off x="798935" y="590651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Plot chart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41CD1F44-62AB-4359-A43F-984D429D6563}"/>
              </a:ext>
            </a:extLst>
          </p:cNvPr>
          <p:cNvSpPr/>
          <p:nvPr/>
        </p:nvSpPr>
        <p:spPr>
          <a:xfrm rot="5400000">
            <a:off x="1983536" y="5900287"/>
            <a:ext cx="163629" cy="26950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51A0E30E-2162-43AD-AE56-05EAF9BBF8A3}"/>
              </a:ext>
            </a:extLst>
          </p:cNvPr>
          <p:cNvSpPr/>
          <p:nvPr/>
        </p:nvSpPr>
        <p:spPr>
          <a:xfrm rot="16200000">
            <a:off x="5172377" y="5467150"/>
            <a:ext cx="163629" cy="26950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E4AB65-9E50-4F08-940F-68DC4E996F35}"/>
              </a:ext>
            </a:extLst>
          </p:cNvPr>
          <p:cNvSpPr txBox="1"/>
          <p:nvPr/>
        </p:nvSpPr>
        <p:spPr>
          <a:xfrm>
            <a:off x="5399138" y="54172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Tip tool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E141461A-FF9F-44DC-A6AD-FA90FD2125D6}"/>
              </a:ext>
            </a:extLst>
          </p:cNvPr>
          <p:cNvSpPr/>
          <p:nvPr/>
        </p:nvSpPr>
        <p:spPr>
          <a:xfrm>
            <a:off x="5355549" y="4181813"/>
            <a:ext cx="163629" cy="26950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979C5C-01DB-48F2-8072-FCF76E83DD4B}"/>
              </a:ext>
            </a:extLst>
          </p:cNvPr>
          <p:cNvSpPr txBox="1"/>
          <p:nvPr/>
        </p:nvSpPr>
        <p:spPr>
          <a:xfrm>
            <a:off x="5236988" y="444047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Tab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5AF2B69A-44C9-4087-957F-3953D99A8A5C}"/>
              </a:ext>
            </a:extLst>
          </p:cNvPr>
          <p:cNvSpPr/>
          <p:nvPr/>
        </p:nvSpPr>
        <p:spPr>
          <a:xfrm>
            <a:off x="5600563" y="2609955"/>
            <a:ext cx="163629" cy="26950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2E70D3-AAD0-4AB0-8D04-4D43872DB77B}"/>
              </a:ext>
            </a:extLst>
          </p:cNvPr>
          <p:cNvSpPr txBox="1"/>
          <p:nvPr/>
        </p:nvSpPr>
        <p:spPr>
          <a:xfrm>
            <a:off x="5330419" y="2879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Map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F188C8E5-F29C-4004-9D73-69C2F467A262}"/>
              </a:ext>
            </a:extLst>
          </p:cNvPr>
          <p:cNvSpPr/>
          <p:nvPr/>
        </p:nvSpPr>
        <p:spPr>
          <a:xfrm rot="16200000">
            <a:off x="1500974" y="2894035"/>
            <a:ext cx="163629" cy="26950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5D02D-8BFC-461C-B511-9480DAEFD1D6}"/>
              </a:ext>
            </a:extLst>
          </p:cNvPr>
          <p:cNvSpPr txBox="1"/>
          <p:nvPr/>
        </p:nvSpPr>
        <p:spPr>
          <a:xfrm>
            <a:off x="1727735" y="284412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9264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Fanli Zhou</dc:creator>
  <cp:lastModifiedBy>Fanli Zhou</cp:lastModifiedBy>
  <cp:revision>2</cp:revision>
  <dcterms:created xsi:type="dcterms:W3CDTF">2020-03-29T18:56:40Z</dcterms:created>
  <dcterms:modified xsi:type="dcterms:W3CDTF">2020-03-29T19:12:44Z</dcterms:modified>
</cp:coreProperties>
</file>