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>
        <p:scale>
          <a:sx n="75" d="100"/>
          <a:sy n="75" d="100"/>
        </p:scale>
        <p:origin x="-194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336C0-ABD5-411F-990E-7F84EF77E238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ED0D-8560-4AC3-9B49-A81E647F1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 acceso al servicio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 paciente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</a:t>
            </a:r>
            <a:r>
              <a:rPr lang="es-ES" baseline="0" dirty="0" smtClean="0"/>
              <a:t> notas se ordenan de más reciente a más antigua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del</a:t>
            </a:r>
            <a:r>
              <a:rPr lang="es-ES" baseline="0" dirty="0" smtClean="0"/>
              <a:t> usuario. </a:t>
            </a:r>
            <a:r>
              <a:rPr lang="es-ES" i="1" baseline="0" dirty="0" smtClean="0"/>
              <a:t>Has olvidado tu contraseña </a:t>
            </a:r>
            <a:r>
              <a:rPr lang="es-ES" i="0" baseline="0" dirty="0" smtClean="0"/>
              <a:t>contiene un link que tenemos que ver que hace. Probablemente lleve a una página donde se te pedirá algunos datos para enviarte un email con la contraseña.</a:t>
            </a:r>
            <a:endParaRPr lang="es-ES" i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del</a:t>
            </a:r>
            <a:r>
              <a:rPr lang="es-ES" baseline="0" dirty="0" smtClean="0"/>
              <a:t> administrador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del</a:t>
            </a:r>
            <a:r>
              <a:rPr lang="es-ES" baseline="0" dirty="0" smtClean="0"/>
              <a:t> rastreador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del</a:t>
            </a:r>
            <a:r>
              <a:rPr lang="es-ES" baseline="0" dirty="0" smtClean="0"/>
              <a:t> medico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 perfil de usuario rastreador</a:t>
            </a:r>
            <a:r>
              <a:rPr lang="es-ES" baseline="0" dirty="0" smtClean="0"/>
              <a:t> / medico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Ventana de acceso al servicio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ED0D-8560-4AC3-9B49-A81E647F16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42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0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3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13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1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1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0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1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12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69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0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3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44E3-4552-4914-A822-EDD1AEA72429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D64B-A8BC-4330-A5FD-606237E1DB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5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Info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19168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de bienvenida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95536" y="1484784"/>
            <a:ext cx="136815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Usuarios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835696" y="1484784"/>
            <a:ext cx="136815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Pacientes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Bienvenida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60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Info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acogida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Pacientes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3203848" y="1916832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8355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DNI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203848" y="2420888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629576" y="2339588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Código acceso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250692" y="2924944"/>
            <a:ext cx="136815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 smtClean="0"/>
              <a:t>Nom</a:t>
            </a:r>
            <a:r>
              <a:rPr lang="es-ES" sz="1100" dirty="0" smtClean="0"/>
              <a:t> </a:t>
            </a:r>
            <a:r>
              <a:rPr lang="es-ES" sz="1100" dirty="0" err="1" smtClean="0"/>
              <a:t>Pac</a:t>
            </a:r>
            <a:r>
              <a:rPr lang="es-ES" sz="1100" dirty="0" smtClean="0"/>
              <a:t>.</a:t>
            </a:r>
          </a:p>
          <a:p>
            <a:pPr algn="ctr"/>
            <a:r>
              <a:rPr lang="es-ES" sz="1100" dirty="0" smtClean="0"/>
              <a:t>Log </a:t>
            </a:r>
            <a:r>
              <a:rPr lang="es-ES" sz="1100" dirty="0" err="1" smtClean="0"/>
              <a:t>out</a:t>
            </a:r>
            <a:endParaRPr lang="es-ES" sz="11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 del paciente</a:t>
            </a:r>
          </a:p>
          <a:p>
            <a:r>
              <a:rPr lang="es-ES" dirty="0" smtClean="0"/>
              <a:t>Estado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24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Paciente_datos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7020272" y="4869160"/>
            <a:ext cx="136815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Salir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17352" y="2193831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Fecha entrada</a:t>
            </a:r>
          </a:p>
          <a:p>
            <a:r>
              <a:rPr lang="es-ES" dirty="0" smtClean="0"/>
              <a:t>-Nota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7352" y="2996952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Fecha entrada</a:t>
            </a:r>
          </a:p>
          <a:p>
            <a:r>
              <a:rPr lang="es-ES" dirty="0" smtClean="0"/>
              <a:t>-Nota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17352" y="378904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Fecha entrada</a:t>
            </a:r>
          </a:p>
          <a:p>
            <a:r>
              <a:rPr lang="es-ES" dirty="0" smtClean="0"/>
              <a:t>-Nota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2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Info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acogida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Usuarios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3203848" y="1916832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83553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3203848" y="2420888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1629576" y="2339588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contraseña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237744" y="3356992"/>
            <a:ext cx="136815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Entrar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987824" y="2807350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50" dirty="0" smtClean="0"/>
              <a:t>¿Has olvidado tu contraseña?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265629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Rol</a:t>
            </a:r>
          </a:p>
          <a:p>
            <a:pPr algn="ctr"/>
            <a:r>
              <a:rPr lang="es-ES" dirty="0" smtClean="0"/>
              <a:t>Log </a:t>
            </a:r>
            <a:r>
              <a:rPr lang="es-ES" dirty="0" err="1" smtClean="0"/>
              <a:t>Out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acogida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Administrador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5536" y="1916832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Listar usuarios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267744" y="1916832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Crear usuario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4139952" y="1916832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Editar usuario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6012160" y="1928664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Eliminar usuario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2348880"/>
            <a:ext cx="825872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Incrustamos lo que necesitemos: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Listar: pone la lista de todos los usuarios (filtros??)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Crear: carga un formulario nuevo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Editar: formulario con id del usuario. Recarga la ventana con formulario nuevo con datos.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Eliminar: formulario con id del usuario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Rol</a:t>
            </a:r>
          </a:p>
          <a:p>
            <a:pPr algn="ctr"/>
            <a:r>
              <a:rPr lang="es-ES" dirty="0" smtClean="0"/>
              <a:t>Log </a:t>
            </a:r>
            <a:r>
              <a:rPr lang="es-ES" dirty="0" err="1" smtClean="0"/>
              <a:t>Out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acogida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Rastreador</a:t>
            </a:r>
            <a:endParaRPr lang="es-ES" dirty="0"/>
          </a:p>
        </p:txBody>
      </p:sp>
      <p:sp>
        <p:nvSpPr>
          <p:cNvPr id="18" name="17 Rectángulo"/>
          <p:cNvSpPr/>
          <p:nvPr/>
        </p:nvSpPr>
        <p:spPr>
          <a:xfrm>
            <a:off x="395536" y="1922314"/>
            <a:ext cx="1224136" cy="284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Nueva alta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683902" y="1920578"/>
            <a:ext cx="21602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Modificar paciente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2348880"/>
            <a:ext cx="825872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Incrustamos lo que necesitemos: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Listar: pone la lista de todos los usuarios (filtros??)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Nueva alta: carga un formulario nuevo. No aparecerá el campo notas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Modificar: formulario con id del usuario, y carga de datos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Solicitud. Formulario con </a:t>
            </a:r>
            <a:r>
              <a:rPr lang="es-ES" dirty="0" err="1" smtClean="0">
                <a:solidFill>
                  <a:schemeClr val="tx1"/>
                </a:solidFill>
              </a:rPr>
              <a:t>textbox</a:t>
            </a:r>
            <a:r>
              <a:rPr lang="es-ES" dirty="0" smtClean="0">
                <a:solidFill>
                  <a:schemeClr val="tx1"/>
                </a:solidFill>
              </a:rPr>
              <a:t> que se enviará por correo al administrador (o crear una base de datos de incidencias)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787691" y="1920578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Listar pacientes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891536" y="5449362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012160" y="1922314"/>
            <a:ext cx="2664296" cy="284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Solicitud a administrador</a:t>
            </a:r>
          </a:p>
        </p:txBody>
      </p:sp>
    </p:spTree>
    <p:extLst>
      <p:ext uri="{BB962C8B-B14F-4D97-AF65-F5344CB8AC3E}">
        <p14:creationId xmlns:p14="http://schemas.microsoft.com/office/powerpoint/2010/main" val="26588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Rol</a:t>
            </a:r>
          </a:p>
          <a:p>
            <a:pPr algn="ctr"/>
            <a:r>
              <a:rPr lang="es-ES" dirty="0" smtClean="0"/>
              <a:t>Log </a:t>
            </a:r>
            <a:r>
              <a:rPr lang="es-ES" dirty="0" err="1" smtClean="0"/>
              <a:t>Out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733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acogida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Medico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267744" y="1926928"/>
            <a:ext cx="21602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Historial paciente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2348880"/>
            <a:ext cx="825872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Incrustamos lo que necesitemos: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Listar: pone la lista de todos los usuarios (filtros??)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Historial: formulario con id del usuario, y carga todas las entradas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Añadir nota: formulario con id del usuario, y abre formulario para nueva nota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95536" y="1926928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Listar pacientes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6891536" y="5449362"/>
            <a:ext cx="172819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012160" y="1916832"/>
            <a:ext cx="2664296" cy="284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Solicitud a administrador</a:t>
            </a:r>
          </a:p>
        </p:txBody>
      </p:sp>
    </p:spTree>
    <p:extLst>
      <p:ext uri="{BB962C8B-B14F-4D97-AF65-F5344CB8AC3E}">
        <p14:creationId xmlns:p14="http://schemas.microsoft.com/office/powerpoint/2010/main" val="240819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Info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 del usuario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95536" y="1924720"/>
            <a:ext cx="23042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Cambiar contraseña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Perfil usuario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429596" y="2461538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95536" y="2420888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Contraseña antigua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429596" y="2881174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95536" y="2840524"/>
            <a:ext cx="187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Contraseña nueva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2429596" y="3325634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395536" y="3284984"/>
            <a:ext cx="195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Repetir contraseña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2429596" y="4221088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395536" y="418043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Pregunta secreta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2429596" y="4725144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95536" y="4684494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respuesta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01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5536" y="332656"/>
            <a:ext cx="828092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VIERNES CARE SALUD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476672"/>
            <a:ext cx="8640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475656" y="476672"/>
            <a:ext cx="590465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7524328" y="47667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Info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5536" y="154750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de información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395536" y="551723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Otras informaciones</a:t>
            </a:r>
            <a:endParaRPr lang="es-ES" dirty="0"/>
          </a:p>
        </p:txBody>
      </p:sp>
      <p:cxnSp>
        <p:nvCxnSpPr>
          <p:cNvPr id="15" name="14 Conector recto"/>
          <p:cNvCxnSpPr/>
          <p:nvPr/>
        </p:nvCxnSpPr>
        <p:spPr>
          <a:xfrm>
            <a:off x="395536" y="5301208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51520" y="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Recuperación contraseña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2403080" y="2461538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95536" y="24208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Id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2403080" y="2909265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95536" y="28405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429596" y="3861048"/>
            <a:ext cx="23042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Recuperar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403080" y="3356992"/>
            <a:ext cx="2448272" cy="2880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369020" y="3316342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Tu pregunta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71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419</Words>
  <Application>Microsoft Office PowerPoint</Application>
  <PresentationFormat>Presentación en pantalla (4:3)</PresentationFormat>
  <Paragraphs>130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González</dc:creator>
  <cp:lastModifiedBy>José Luis González</cp:lastModifiedBy>
  <cp:revision>9</cp:revision>
  <dcterms:created xsi:type="dcterms:W3CDTF">2020-12-16T22:12:11Z</dcterms:created>
  <dcterms:modified xsi:type="dcterms:W3CDTF">2020-12-17T12:41:54Z</dcterms:modified>
</cp:coreProperties>
</file>