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9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2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9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6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F86C6-8896-4AE8-8B67-2A4C6B8D3EFE}" type="datetimeFigureOut">
              <a:rPr lang="en-US" smtClean="0"/>
              <a:t>10/31/2015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A1B24-39BA-4E90-9C13-A768BA2C1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0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507521" y="762000"/>
            <a:ext cx="3404124" cy="5458599"/>
            <a:chOff x="507521" y="762000"/>
            <a:chExt cx="3404124" cy="5458599"/>
          </a:xfrm>
        </p:grpSpPr>
        <p:sp>
          <p:nvSpPr>
            <p:cNvPr id="4" name="Oval 3"/>
            <p:cNvSpPr/>
            <p:nvPr/>
          </p:nvSpPr>
          <p:spPr>
            <a:xfrm>
              <a:off x="1600200" y="762000"/>
              <a:ext cx="901460" cy="76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Box Of Cashew</a:t>
              </a:r>
              <a:endParaRPr lang="en-US" sz="11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1040921" y="2133600"/>
              <a:ext cx="864079" cy="7620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Plastic Bottle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501659" y="1981199"/>
              <a:ext cx="957533" cy="831011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Cashew Nuts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07521" y="3505200"/>
              <a:ext cx="864079" cy="76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Bottle Plastic</a:t>
              </a:r>
              <a:endParaRPr lang="en-US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802921" y="3429000"/>
              <a:ext cx="864079" cy="762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Plastic Label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>
              <a:stCxn id="4" idx="4"/>
              <a:endCxn id="5" idx="0"/>
            </p:cNvCxnSpPr>
            <p:nvPr/>
          </p:nvCxnSpPr>
          <p:spPr>
            <a:xfrm flipH="1">
              <a:off x="1472961" y="1524000"/>
              <a:ext cx="577969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4" idx="4"/>
              <a:endCxn id="6" idx="1"/>
            </p:cNvCxnSpPr>
            <p:nvPr/>
          </p:nvCxnSpPr>
          <p:spPr>
            <a:xfrm>
              <a:off x="2050930" y="1524000"/>
              <a:ext cx="590956" cy="5788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5" idx="4"/>
              <a:endCxn id="7" idx="0"/>
            </p:cNvCxnSpPr>
            <p:nvPr/>
          </p:nvCxnSpPr>
          <p:spPr>
            <a:xfrm flipH="1">
              <a:off x="939561" y="2895600"/>
              <a:ext cx="533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" idx="4"/>
              <a:endCxn id="8" idx="1"/>
            </p:cNvCxnSpPr>
            <p:nvPr/>
          </p:nvCxnSpPr>
          <p:spPr>
            <a:xfrm>
              <a:off x="1472961" y="2895600"/>
              <a:ext cx="456501" cy="6449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Plaque 46"/>
            <p:cNvSpPr/>
            <p:nvPr/>
          </p:nvSpPr>
          <p:spPr>
            <a:xfrm>
              <a:off x="1905000" y="4915619"/>
              <a:ext cx="990600" cy="570781"/>
            </a:xfrm>
            <a:prstGeom prst="plaqu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Composer</a:t>
              </a:r>
              <a:endParaRPr lang="en-US" sz="1200" b="1" dirty="0"/>
            </a:p>
          </p:txBody>
        </p:sp>
        <p:sp>
          <p:nvSpPr>
            <p:cNvPr id="50" name="Left-Right Arrow 49"/>
            <p:cNvSpPr/>
            <p:nvPr/>
          </p:nvSpPr>
          <p:spPr>
            <a:xfrm rot="2448467">
              <a:off x="936512" y="4525697"/>
              <a:ext cx="1114418" cy="242316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235</a:t>
              </a:r>
              <a:endParaRPr lang="en-US" sz="1000" dirty="0"/>
            </a:p>
          </p:txBody>
        </p:sp>
        <p:sp>
          <p:nvSpPr>
            <p:cNvPr id="51" name="Left-Right Arrow 50"/>
            <p:cNvSpPr/>
            <p:nvPr/>
          </p:nvSpPr>
          <p:spPr>
            <a:xfrm rot="5400000">
              <a:off x="1973621" y="4427182"/>
              <a:ext cx="714675" cy="242316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97</a:t>
              </a:r>
              <a:endParaRPr lang="en-US" sz="1000" dirty="0"/>
            </a:p>
          </p:txBody>
        </p:sp>
        <p:sp>
          <p:nvSpPr>
            <p:cNvPr id="52" name="Left-Right Arrow 51"/>
            <p:cNvSpPr/>
            <p:nvPr/>
          </p:nvSpPr>
          <p:spPr>
            <a:xfrm rot="5705281">
              <a:off x="1830088" y="3742620"/>
              <a:ext cx="2101566" cy="242316"/>
            </a:xfrm>
            <a:prstGeom prst="leftRight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0</a:t>
              </a:r>
              <a:endParaRPr 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77440" y="3048000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</a:t>
              </a:r>
              <a:r>
                <a:rPr lang="en-US" sz="1000" dirty="0" smtClean="0"/>
                <a:t>%</a:t>
              </a:r>
              <a:endParaRPr 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715640" y="3048000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1%</a:t>
              </a:r>
              <a:endParaRPr 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62200" y="1658779"/>
              <a:ext cx="4074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92%</a:t>
              </a:r>
              <a:endParaRPr 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0840" y="1676400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8%</a:t>
              </a:r>
              <a:endParaRPr 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2000" y="5943600"/>
              <a:ext cx="31496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TrashIndex</a:t>
              </a:r>
              <a:r>
                <a:rPr lang="en-US" sz="1200" dirty="0" smtClean="0"/>
                <a:t> = 235*7% + 97*1% + 0*92% = </a:t>
              </a:r>
              <a:r>
                <a:rPr lang="en-US" sz="1200" b="1" dirty="0" smtClean="0"/>
                <a:t>17.56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11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Zhang</dc:creator>
  <cp:lastModifiedBy>Helen Zhang</cp:lastModifiedBy>
  <cp:revision>5</cp:revision>
  <dcterms:created xsi:type="dcterms:W3CDTF">2015-11-01T01:47:27Z</dcterms:created>
  <dcterms:modified xsi:type="dcterms:W3CDTF">2015-11-01T02:37:11Z</dcterms:modified>
</cp:coreProperties>
</file>