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c0acb45a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c0acb45a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080164a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080164a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c0acb45a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c0acb45a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c0acb45a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c0acb45a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c0acb45a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c0acb45a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c0acb45a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c0acb45a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c0acb45a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c0acb45a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0acb45a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0acb45a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c0acb45a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c0acb45a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c0acb45a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c0acb45a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0" y="595975"/>
            <a:ext cx="9144000" cy="21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300">
                <a:solidFill>
                  <a:schemeClr val="dk1"/>
                </a:solidFill>
              </a:rPr>
              <a:t>Computação &amp; Arte </a:t>
            </a:r>
            <a:endParaRPr sz="6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66">
                <a:solidFill>
                  <a:schemeClr val="dk1"/>
                </a:solidFill>
              </a:rPr>
              <a:t>-  Uma introdução ao p5.js</a:t>
            </a:r>
            <a:endParaRPr sz="3966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Aula 2 - Setup do ambiente e primeiros desenhos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0" y="4250425"/>
            <a:ext cx="9144000" cy="8931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Computação &amp; Arte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Aula 2 - Setup do ambiente e primeiro Fractal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11" name="Google Shape;111;p22"/>
          <p:cNvSpPr txBox="1"/>
          <p:nvPr>
            <p:ph idx="4294967295" type="ctrTitle"/>
          </p:nvPr>
        </p:nvSpPr>
        <p:spPr>
          <a:xfrm>
            <a:off x="0" y="0"/>
            <a:ext cx="9144000" cy="4250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Cenas dos próximos episódios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Introdução aos Fractais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96" y="1330398"/>
            <a:ext cx="2561801" cy="25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0" y="4250425"/>
            <a:ext cx="9144000" cy="8931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Computação &amp; Arte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Aula 2 - Setup do ambiente e primeiro Fractal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18" name="Google Shape;118;p23"/>
          <p:cNvSpPr txBox="1"/>
          <p:nvPr>
            <p:ph idx="4294967295" type="ctrTitle"/>
          </p:nvPr>
        </p:nvSpPr>
        <p:spPr>
          <a:xfrm>
            <a:off x="0" y="0"/>
            <a:ext cx="9144000" cy="4250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Obrigado!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Configuração do nosso ambiente de desenvolvimento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Teste inicial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Criando uma nova tela para desenho: O Canvas A4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Desenho Simples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Desenhando Bandeiras Famosas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Lição de Casa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Cenas dos próximos episódios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0" y="4250425"/>
            <a:ext cx="9144000" cy="8931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Computação &amp; Arte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Aula 2 - Setup do ambiente e primeiro Fractal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4294967295" type="ctrTitle"/>
          </p:nvPr>
        </p:nvSpPr>
        <p:spPr>
          <a:xfrm>
            <a:off x="0" y="0"/>
            <a:ext cx="9144000" cy="4250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Na aula anterior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 que é computação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Como podemos fazer arte com computadores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 projeto p5.js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Exemplos no nosso navegador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0" y="4250425"/>
            <a:ext cx="9144000" cy="8931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Computação &amp; Arte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Aula 2 - Setup do ambiente e primeiro Fractal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>
            <p:ph idx="4294967295" type="ctrTitle"/>
          </p:nvPr>
        </p:nvSpPr>
        <p:spPr>
          <a:xfrm>
            <a:off x="0" y="0"/>
            <a:ext cx="9144000" cy="4250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Na aula de hoje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Configuração do nosso ambiente de desenvolvimento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Teste inicial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Criando uma nova tela para desenho: O Canvas A4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Desenho Simples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Desenhando Bandeiras Famosas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Lição de Casa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Cenas dos próximos episódios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0" y="4250425"/>
            <a:ext cx="9144000" cy="8931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Computação &amp; Arte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Aula 2 - Setup do ambiente e primeiro Fractal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>
            <p:ph idx="4294967295" type="ctrTitle"/>
          </p:nvPr>
        </p:nvSpPr>
        <p:spPr>
          <a:xfrm>
            <a:off x="0" y="0"/>
            <a:ext cx="9144000" cy="4250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Configuração do nosso ambiente de desenvolvimento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Criar uma pasta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Npm init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Procurar as dependências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Instalar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Abrir editor de texto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Hello World em p5.js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0" y="4250425"/>
            <a:ext cx="9144000" cy="8931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Computação &amp; Arte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Aula 2 - Setup do ambiente e primeiro Fractal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/>
          <p:nvPr>
            <p:ph idx="4294967295" type="ctrTitle"/>
          </p:nvPr>
        </p:nvSpPr>
        <p:spPr>
          <a:xfrm>
            <a:off x="0" y="0"/>
            <a:ext cx="9144000" cy="4250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Teste inicial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Desenhando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Executando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Atualizando em tempo real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F5 na página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Como testar vários arquivos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Dicas de plugins no VSCODE e no Chrome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0" y="4250425"/>
            <a:ext cx="9144000" cy="8931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Computação &amp; Arte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Aula 2 - Setup do ambiente e primeiro Fractal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87" name="Google Shape;87;p18"/>
          <p:cNvSpPr txBox="1"/>
          <p:nvPr>
            <p:ph idx="4294967295" type="ctrTitle"/>
          </p:nvPr>
        </p:nvSpPr>
        <p:spPr>
          <a:xfrm>
            <a:off x="0" y="0"/>
            <a:ext cx="9144000" cy="4250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Criando uma nova tela para desenho: O Canvas A4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Criando nosso Canvas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Definindo tamanhos padrões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Extraindo para constantes, boas práticas, magic numbers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Hello World Canvas A4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0" y="4250425"/>
            <a:ext cx="9144000" cy="8931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Computação &amp; Arte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Aula 2 - Setup do ambiente e primeiro Fractal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93" name="Google Shape;93;p19"/>
          <p:cNvSpPr txBox="1"/>
          <p:nvPr>
            <p:ph idx="4294967295" type="ctrTitle"/>
          </p:nvPr>
        </p:nvSpPr>
        <p:spPr>
          <a:xfrm>
            <a:off x="0" y="0"/>
            <a:ext cx="9144000" cy="4250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Desenho Simples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Desenho dentro do canvas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Pontos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Retas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Triangulo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Quadrado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Posicionamento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0" y="4250425"/>
            <a:ext cx="9144000" cy="8931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Computação &amp; Arte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Aula 2 - Setup do ambiente e primeiro Fractal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99" name="Google Shape;99;p20"/>
          <p:cNvSpPr txBox="1"/>
          <p:nvPr>
            <p:ph idx="4294967295" type="ctrTitle"/>
          </p:nvPr>
        </p:nvSpPr>
        <p:spPr>
          <a:xfrm>
            <a:off x="0" y="0"/>
            <a:ext cx="9144000" cy="4250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Desenhando Bandeiras Famosas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Bandeira do Japão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Bandeira de Minas Gerais, Brasil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Bandeira da Irlanda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Bandeira da Chéquia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0" y="4250425"/>
            <a:ext cx="9144000" cy="8931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Computação &amp; Arte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Aula 2 - Setup do ambiente e primeiro Fractal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05" name="Google Shape;105;p21"/>
          <p:cNvSpPr txBox="1"/>
          <p:nvPr>
            <p:ph idx="4294967295" type="ctrTitle"/>
          </p:nvPr>
        </p:nvSpPr>
        <p:spPr>
          <a:xfrm>
            <a:off x="0" y="0"/>
            <a:ext cx="9144000" cy="4250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Lição de Casa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Bandeiras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Uruguai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República Centro-Africana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Brasil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