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Alfa Slab One" panose="020B0604020202020204" charset="0"/>
      <p:regular r:id="rId14"/>
    </p:embeddedFont>
    <p:embeddedFont>
      <p:font typeface="Proxima Nova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312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c0acb45a4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c0acb45a4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080164a5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f080164a5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c0acb45a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c0acb45a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c0acb45a4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c0acb45a4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c0acb45a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c0acb45a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c0acb45a4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c0acb45a4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c0acb45a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c0acb45a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c0acb45a4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c0acb45a4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c0acb45a4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c0acb45a4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c0acb45a4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c0acb45a4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0" y="595975"/>
            <a:ext cx="9144000" cy="217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300">
                <a:solidFill>
                  <a:schemeClr val="dk1"/>
                </a:solidFill>
              </a:rPr>
              <a:t>Computação &amp; Arte </a:t>
            </a:r>
            <a:endParaRPr sz="63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66">
                <a:solidFill>
                  <a:schemeClr val="dk1"/>
                </a:solidFill>
              </a:rPr>
              <a:t>-  Uma introdução ao p5.js</a:t>
            </a:r>
            <a:endParaRPr sz="3966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Aula 2 - Setup do ambiente e primeiros desenhos</a:t>
            </a:r>
            <a:endParaRPr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0" y="4250425"/>
            <a:ext cx="9144000" cy="893100"/>
          </a:xfrm>
          <a:prstGeom prst="rect">
            <a:avLst/>
          </a:prstGeom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Computação &amp; Arte</a:t>
            </a:r>
            <a:endParaRPr sz="3200">
              <a:solidFill>
                <a:schemeClr val="dk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Aula 2 - Setup do ambiente e primeiro Fractal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111" name="Google Shape;111;p22"/>
          <p:cNvSpPr txBox="1">
            <a:spLocks noGrp="1"/>
          </p:cNvSpPr>
          <p:nvPr>
            <p:ph type="ctrTitle" idx="4294967295"/>
          </p:nvPr>
        </p:nvSpPr>
        <p:spPr>
          <a:xfrm>
            <a:off x="0" y="0"/>
            <a:ext cx="9144000" cy="4250400"/>
          </a:xfrm>
          <a:prstGeom prst="rect">
            <a:avLst/>
          </a:prstGeom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Cenas dos próximos episódios</a:t>
            </a: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Introdução aos Fractais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96" y="1330398"/>
            <a:ext cx="2561801" cy="256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0" y="4250425"/>
            <a:ext cx="9144000" cy="893100"/>
          </a:xfrm>
          <a:prstGeom prst="rect">
            <a:avLst/>
          </a:prstGeom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Computação &amp; Arte</a:t>
            </a:r>
            <a:endParaRPr sz="3200">
              <a:solidFill>
                <a:schemeClr val="dk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Aula 2 - Setup do ambiente e primeiro Fractal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118" name="Google Shape;118;p23"/>
          <p:cNvSpPr txBox="1">
            <a:spLocks noGrp="1"/>
          </p:cNvSpPr>
          <p:nvPr>
            <p:ph type="ctrTitle" idx="4294967295"/>
          </p:nvPr>
        </p:nvSpPr>
        <p:spPr>
          <a:xfrm>
            <a:off x="0" y="0"/>
            <a:ext cx="9144000" cy="4250400"/>
          </a:xfrm>
          <a:prstGeom prst="rect">
            <a:avLst/>
          </a:prstGeom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Obrigado!</a:t>
            </a: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Configuração do nosso ambiente de desenvolvimento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Teste inicial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Criando uma nova tela para desenho: O Canvas A4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Desenho Simples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Desenhando Bandeiras Famosas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Lição de Casa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Cenas dos próximos episódios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0" y="4250425"/>
            <a:ext cx="9144000" cy="893100"/>
          </a:xfrm>
          <a:prstGeom prst="rect">
            <a:avLst/>
          </a:prstGeom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Computação &amp; Arte</a:t>
            </a:r>
            <a:endParaRPr sz="3200">
              <a:solidFill>
                <a:schemeClr val="dk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Aula 2 - Setup do ambiente e primeiro Fractal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4294967295"/>
          </p:nvPr>
        </p:nvSpPr>
        <p:spPr>
          <a:xfrm>
            <a:off x="0" y="0"/>
            <a:ext cx="9144000" cy="4250400"/>
          </a:xfrm>
          <a:prstGeom prst="rect">
            <a:avLst/>
          </a:prstGeom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Na aula anterior</a:t>
            </a: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 que é computação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Como podemos fazer arte com computadores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 projeto p5.js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Exemplos no nosso navegador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0" y="4250425"/>
            <a:ext cx="9144000" cy="893100"/>
          </a:xfrm>
          <a:prstGeom prst="rect">
            <a:avLst/>
          </a:prstGeom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Computação &amp; Arte</a:t>
            </a:r>
            <a:endParaRPr sz="3200">
              <a:solidFill>
                <a:schemeClr val="dk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Aula 2 - Setup do ambiente e primeiro Fractal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ctrTitle" idx="4294967295"/>
          </p:nvPr>
        </p:nvSpPr>
        <p:spPr>
          <a:xfrm>
            <a:off x="0" y="0"/>
            <a:ext cx="9144000" cy="4250400"/>
          </a:xfrm>
          <a:prstGeom prst="rect">
            <a:avLst/>
          </a:prstGeom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Na aula de hoje</a:t>
            </a: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Configuração do nosso ambiente de desenvolvimento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Teste inicial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Criando uma nova tela para desenho: O Canvas A4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Desenho Simples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Desenhando Bandeiras Famosas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Lição de Casa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Cenas dos próximos episódios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0" y="4250425"/>
            <a:ext cx="9144000" cy="893100"/>
          </a:xfrm>
          <a:prstGeom prst="rect">
            <a:avLst/>
          </a:prstGeom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Computação &amp; Arte</a:t>
            </a:r>
            <a:endParaRPr sz="3200">
              <a:solidFill>
                <a:schemeClr val="dk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Aula 2 - Setup do ambiente e primeiro Fractal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ctrTitle" idx="4294967295"/>
          </p:nvPr>
        </p:nvSpPr>
        <p:spPr>
          <a:xfrm>
            <a:off x="0" y="0"/>
            <a:ext cx="9144000" cy="4250400"/>
          </a:xfrm>
          <a:prstGeom prst="rect">
            <a:avLst/>
          </a:prstGeom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Configuração do nosso ambiente de desenvolvimento</a:t>
            </a: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Criar uma pasta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Npm init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Procurar as dependências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Instalar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Abrir editor de texto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Hello World em p5.js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0" y="4250425"/>
            <a:ext cx="9144000" cy="893100"/>
          </a:xfrm>
          <a:prstGeom prst="rect">
            <a:avLst/>
          </a:prstGeom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Computação &amp; Arte</a:t>
            </a:r>
            <a:endParaRPr sz="3200">
              <a:solidFill>
                <a:schemeClr val="dk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Aula 2 - Setup do ambiente e primeiro Fractal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ctrTitle" idx="4294967295"/>
          </p:nvPr>
        </p:nvSpPr>
        <p:spPr>
          <a:xfrm>
            <a:off x="0" y="0"/>
            <a:ext cx="9144000" cy="4250400"/>
          </a:xfrm>
          <a:prstGeom prst="rect">
            <a:avLst/>
          </a:prstGeom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Teste inicial</a:t>
            </a: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Desenhando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Executando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Atualizando em tempo real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F5 na página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Como testar vários arquivos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Dicas de plugins no VSCODE e no Chrome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0" y="4250425"/>
            <a:ext cx="9144000" cy="893100"/>
          </a:xfrm>
          <a:prstGeom prst="rect">
            <a:avLst/>
          </a:prstGeom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Computação &amp; Arte</a:t>
            </a:r>
            <a:endParaRPr sz="3200">
              <a:solidFill>
                <a:schemeClr val="dk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Aula 2 - Setup do ambiente e primeiro Fractal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ctrTitle" idx="4294967295"/>
          </p:nvPr>
        </p:nvSpPr>
        <p:spPr>
          <a:xfrm>
            <a:off x="0" y="0"/>
            <a:ext cx="9144000" cy="4250400"/>
          </a:xfrm>
          <a:prstGeom prst="rect">
            <a:avLst/>
          </a:prstGeom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Criando uma nova tela para desenho: O Canvas A4</a:t>
            </a: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Criando nosso Canvas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Definindo tamanhos padrões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Extraindo para constantes, boas práticas, magic numbers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Hello World Canvas A4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0" y="4250425"/>
            <a:ext cx="9144000" cy="893100"/>
          </a:xfrm>
          <a:prstGeom prst="rect">
            <a:avLst/>
          </a:prstGeom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Computação &amp; Arte</a:t>
            </a:r>
            <a:endParaRPr sz="3200">
              <a:solidFill>
                <a:schemeClr val="dk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Aula 2 - Setup do ambiente e primeiro Fractal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ctrTitle" idx="4294967295"/>
          </p:nvPr>
        </p:nvSpPr>
        <p:spPr>
          <a:xfrm>
            <a:off x="0" y="0"/>
            <a:ext cx="9144000" cy="4250400"/>
          </a:xfrm>
          <a:prstGeom prst="rect">
            <a:avLst/>
          </a:prstGeom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dk1"/>
                </a:solidFill>
              </a:rPr>
              <a:t>Desenho Simples</a:t>
            </a:r>
            <a:endParaRPr sz="3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Desenho dentro do </a:t>
            </a:r>
            <a:r>
              <a:rPr lang="pt-BR" sz="1800" dirty="0" err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canvas</a:t>
            </a:r>
            <a:endParaRPr sz="18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lphaLcPeriod"/>
            </a:pPr>
            <a:r>
              <a:rPr lang="pt-BR" sz="18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Pontos</a:t>
            </a:r>
            <a:endParaRPr sz="18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lphaLcPeriod"/>
            </a:pPr>
            <a:r>
              <a:rPr lang="pt-BR" sz="18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Retas</a:t>
            </a:r>
            <a:endParaRPr sz="18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lphaLcPeriod"/>
            </a:pPr>
            <a:r>
              <a:rPr lang="pt-BR" sz="18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Triangulo</a:t>
            </a:r>
            <a:endParaRPr sz="18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lphaLcPeriod"/>
            </a:pPr>
            <a:r>
              <a:rPr lang="pt-BR" sz="18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Quadrado</a:t>
            </a:r>
            <a:endParaRPr sz="18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lphaLcPeriod"/>
            </a:pPr>
            <a:r>
              <a:rPr lang="pt-BR" sz="18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Posicionamento</a:t>
            </a:r>
            <a:endParaRPr sz="18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0" y="4250425"/>
            <a:ext cx="9144000" cy="893100"/>
          </a:xfrm>
          <a:prstGeom prst="rect">
            <a:avLst/>
          </a:prstGeom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Computação &amp; Arte</a:t>
            </a:r>
            <a:endParaRPr sz="3200">
              <a:solidFill>
                <a:schemeClr val="dk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Aula 2 - Setup do ambiente e primeiro Fractal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ctrTitle" idx="4294967295"/>
          </p:nvPr>
        </p:nvSpPr>
        <p:spPr>
          <a:xfrm>
            <a:off x="0" y="0"/>
            <a:ext cx="9144000" cy="4250400"/>
          </a:xfrm>
          <a:prstGeom prst="rect">
            <a:avLst/>
          </a:prstGeom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dk1"/>
                </a:solidFill>
              </a:rPr>
              <a:t>Desenhando Bandeiras Famosas</a:t>
            </a:r>
            <a:endParaRPr sz="3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Bandeira do Japão</a:t>
            </a:r>
            <a:endParaRPr sz="18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Bandeira de Minas Gerais, Brasil</a:t>
            </a:r>
            <a:endParaRPr sz="18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Bandeira da Irlanda</a:t>
            </a:r>
            <a:endParaRPr sz="18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0" y="4250425"/>
            <a:ext cx="9144000" cy="893100"/>
          </a:xfrm>
          <a:prstGeom prst="rect">
            <a:avLst/>
          </a:prstGeom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Computação &amp; Arte</a:t>
            </a:r>
            <a:endParaRPr sz="3200">
              <a:solidFill>
                <a:schemeClr val="dk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Aula 2 - Setup do ambiente e primeiro Fractal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105" name="Google Shape;105;p21"/>
          <p:cNvSpPr txBox="1">
            <a:spLocks noGrp="1"/>
          </p:cNvSpPr>
          <p:nvPr>
            <p:ph type="ctrTitle" idx="4294967295"/>
          </p:nvPr>
        </p:nvSpPr>
        <p:spPr>
          <a:xfrm>
            <a:off x="0" y="0"/>
            <a:ext cx="9144000" cy="4250400"/>
          </a:xfrm>
          <a:prstGeom prst="rect">
            <a:avLst/>
          </a:prstGeom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Lição de Casa</a:t>
            </a: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Bandeiras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lphaL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Uruguai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lphaL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República Centro-Africana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lphaL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Brasil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Microsoft Office PowerPoint</Application>
  <PresentationFormat>Apresentação na tela (16:9)</PresentationFormat>
  <Paragraphs>111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Alfa Slab One</vt:lpstr>
      <vt:lpstr>Proxima Nova</vt:lpstr>
      <vt:lpstr>Arial</vt:lpstr>
      <vt:lpstr>Gameday</vt:lpstr>
      <vt:lpstr>Computação &amp; Arte  -  Uma introdução ao p5.js</vt:lpstr>
      <vt:lpstr>Computação &amp; Arte  Aula 2 - Setup do ambiente e primeiro Fractal</vt:lpstr>
      <vt:lpstr>Computação &amp; Arte  Aula 2 - Setup do ambiente e primeiro Fractal</vt:lpstr>
      <vt:lpstr>Computação &amp; Arte  Aula 2 - Setup do ambiente e primeiro Fractal</vt:lpstr>
      <vt:lpstr>Computação &amp; Arte  Aula 2 - Setup do ambiente e primeiro Fractal</vt:lpstr>
      <vt:lpstr>Computação &amp; Arte  Aula 2 - Setup do ambiente e primeiro Fractal</vt:lpstr>
      <vt:lpstr>Computação &amp; Arte  Aula 2 - Setup do ambiente e primeiro Fractal</vt:lpstr>
      <vt:lpstr>Computação &amp; Arte  Aula 2 - Setup do ambiente e primeiro Fractal</vt:lpstr>
      <vt:lpstr>Computação &amp; Arte  Aula 2 - Setup do ambiente e primeiro Fractal</vt:lpstr>
      <vt:lpstr>Computação &amp; Arte  Aula 2 - Setup do ambiente e primeiro Fractal</vt:lpstr>
      <vt:lpstr>Computação &amp; Arte  Aula 2 - Setup do ambiente e primeiro Fractal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Fellipe Souto</cp:lastModifiedBy>
  <cp:revision>1</cp:revision>
  <dcterms:modified xsi:type="dcterms:W3CDTF">2024-08-05T23:30:52Z</dcterms:modified>
</cp:coreProperties>
</file>