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5628-B866-43E9-8A29-4A10A3C4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BFAC9-9284-4744-B974-3F381E31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21FBA-988B-4A26-9595-3079F58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044C-4D34-4D9C-A306-F06A70A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4E527-80CB-4994-8828-CDD90B37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3EB4-76B0-4D04-9E57-9E0BCC9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A01A5-53A1-4319-84AE-E16C748C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1D4C8-E037-4D3D-8EED-36B401A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EF7A-A0F7-46C7-83AE-87C3E98F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131E-7B68-417F-A42D-72D8E79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030C7-AB40-418F-BC03-F6EA6613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91F47-30DF-41E3-9D82-44888B52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C057-E0E0-4FE7-8F02-F660711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3B9FF-7EDC-4791-A469-F3C6F42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2090-C8B7-441B-86F5-5E22187A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7AA3-AF29-438B-B600-B3614EB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9CDE6-E6BC-4A79-B366-643C53FF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34F9-9E15-47B9-B4A9-B831BE99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CFD2-AFD1-42BA-868A-9E8CD58E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AEA36-8D26-44FC-ABA7-3AE9885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BFB6-44BD-4E7F-90A4-A3CA881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B594B-8154-4AC6-9217-C79874A4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F60D-3A76-4415-B8FC-69BD7A1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DCB2-7864-404B-B7B7-75F89AF7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1492-D6A4-4CE1-A9B2-027E87C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89F8-8B9F-430A-BC06-2429219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C32F-5B7D-42FC-B020-BC069B8A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FD6B2-2EAF-4547-B142-D3B9D15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8F7E-369D-41D5-B0B6-C32F3D6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6B3A-117F-4DB6-B113-F02D01A9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73741-9AA5-46BB-A0C9-B1953FF9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74EB-3815-46BF-A25C-2DDF3EF1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71371-870D-4E2E-8D65-EEF225FC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58EBF-B045-47D7-B461-C8F294D8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17BD0-FC10-4D7F-A824-69CFAF12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D4C05-D9BB-4705-899D-64EFA342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2B8E2-90BB-47C8-A089-A6C4D3F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E2AFD-350A-4C2F-AE8C-5CBF4B7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B79D2-5E84-4898-8011-007F3029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CAA1F-751B-49D6-8B61-F53DF1D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F03D0-6525-4BFB-A2D8-79F2DA4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91D10-61CB-408D-BE27-8971FD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FCC41-B879-443B-AE59-035EEDB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1F5AF-790C-452A-A6F6-08E1C4E6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61BEE-9A13-4ABF-B28E-AE5A5DB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C111A-0DBE-42BC-B1A0-310AED5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B0FA-EDD9-4328-9EA3-3D00A6A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E8DE-E5DE-4F44-ADF4-4C2CFEAF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19EA8-6D99-40F5-8B89-23CAC6D1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A89C7-C0E3-49CB-9C5D-46C8F90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C22CB-F475-437C-B3F3-F6A1CC2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C9B5-F93A-4206-B8D1-61A6A5A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5388-D4D1-43B6-806A-68D89B59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44BF-2D5E-4A0F-A1C4-32C2A345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DEC4A-14F6-4910-B6D8-B2260CC4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245C8-51C1-4C0B-9C2F-3579C7A0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8C70-81DC-4E56-8713-CC96332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267C-52F6-4C19-893B-46D79249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E4CD7-47DA-47E3-B73D-1D806DB8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7B73-5FA1-444B-B2E9-F98ADA85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3EB8-BD5D-42DB-981C-519105844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1EF16-C52A-4E14-A433-1572218B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08C3-C439-4A30-A71E-DDDE0F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/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/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/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blipFill>
                <a:blip r:embed="rId6"/>
                <a:stretch>
                  <a:fillRect l="-1632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/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blipFill>
                <a:blip r:embed="rId7"/>
                <a:stretch>
                  <a:fillRect l="-17647" r="-39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/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/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/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/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/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/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/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/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/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blipFill>
                <a:blip r:embed="rId16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/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Double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blipFill>
                <a:blip r:embed="rId19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/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Cylinder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blipFill>
                <a:blip r:embed="rId22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008C9DC-28DA-4C18-8240-0C4F5A363A3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12171" r="20087" b="32322"/>
          <a:stretch/>
        </p:blipFill>
        <p:spPr>
          <a:xfrm>
            <a:off x="715618" y="450575"/>
            <a:ext cx="2372140" cy="967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05E00-BCCB-4A5E-BC33-AAF18E79916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6262" r="6864" b="9554"/>
          <a:stretch/>
        </p:blipFill>
        <p:spPr>
          <a:xfrm>
            <a:off x="3922644" y="132523"/>
            <a:ext cx="1563758" cy="16035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7FA87B-C8FF-40EA-A0A6-3872E9B033B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6779" r="20083" b="33824"/>
          <a:stretch/>
        </p:blipFill>
        <p:spPr>
          <a:xfrm>
            <a:off x="742121" y="2915478"/>
            <a:ext cx="2305879" cy="9409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9B7E08-CD46-4038-BF8D-324A3E2A20A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6343" r="6864" b="10168"/>
          <a:stretch/>
        </p:blipFill>
        <p:spPr>
          <a:xfrm>
            <a:off x="3935895" y="2703444"/>
            <a:ext cx="1577009" cy="15902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B27755C-1DC3-426F-B5CE-E7B27CFABFC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0" t="12932" r="19078" b="32322"/>
          <a:stretch/>
        </p:blipFill>
        <p:spPr>
          <a:xfrm>
            <a:off x="689113" y="4823793"/>
            <a:ext cx="2478157" cy="954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68AE9B6-E18B-4653-A774-C610ABF16B49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3949147" y="4651512"/>
            <a:ext cx="1590261" cy="15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A8467B-F86A-4BE4-B3FF-9F244AB3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1391478" y="1497494"/>
            <a:ext cx="2756453" cy="268754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58103C28-ACD6-4FF5-B194-15BB8BA39DF2}"/>
              </a:ext>
            </a:extLst>
          </p:cNvPr>
          <p:cNvSpPr/>
          <p:nvPr/>
        </p:nvSpPr>
        <p:spPr>
          <a:xfrm>
            <a:off x="3180522" y="2676940"/>
            <a:ext cx="34455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14F0089-7104-44C7-A4F5-6774411413EF}"/>
              </a:ext>
            </a:extLst>
          </p:cNvPr>
          <p:cNvSpPr/>
          <p:nvPr/>
        </p:nvSpPr>
        <p:spPr>
          <a:xfrm rot="18900000">
            <a:off x="3527625" y="2348567"/>
            <a:ext cx="598646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907D30-7493-4A05-8A35-B6A773993C40}"/>
              </a:ext>
            </a:extLst>
          </p:cNvPr>
          <p:cNvSpPr/>
          <p:nvPr/>
        </p:nvSpPr>
        <p:spPr>
          <a:xfrm rot="18900000">
            <a:off x="2116853" y="3395490"/>
            <a:ext cx="127333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2DA06F1-CC7A-43D1-98ED-084FC4ED9CF8}"/>
              </a:ext>
            </a:extLst>
          </p:cNvPr>
          <p:cNvSpPr/>
          <p:nvPr/>
        </p:nvSpPr>
        <p:spPr>
          <a:xfrm rot="10800000">
            <a:off x="1921564" y="2703442"/>
            <a:ext cx="1113183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2548303-79D2-4E9C-9D3A-217343B4C6A1}"/>
              </a:ext>
            </a:extLst>
          </p:cNvPr>
          <p:cNvSpPr/>
          <p:nvPr/>
        </p:nvSpPr>
        <p:spPr>
          <a:xfrm rot="8100000">
            <a:off x="1369481" y="3018523"/>
            <a:ext cx="580018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F2803F0-383A-4F7C-AE1E-F60DF2C50351}"/>
              </a:ext>
            </a:extLst>
          </p:cNvPr>
          <p:cNvSpPr/>
          <p:nvPr/>
        </p:nvSpPr>
        <p:spPr>
          <a:xfrm rot="8100000">
            <a:off x="2054829" y="1905338"/>
            <a:ext cx="1329671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6C4070-C31D-4EE8-B1BE-789EE76FB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6262" r="6864" b="9554"/>
          <a:stretch/>
        </p:blipFill>
        <p:spPr>
          <a:xfrm>
            <a:off x="4439478" y="1457740"/>
            <a:ext cx="2716695" cy="278576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3567FD5E-57DB-4752-9247-185BADFBAF8F}"/>
              </a:ext>
            </a:extLst>
          </p:cNvPr>
          <p:cNvSpPr/>
          <p:nvPr/>
        </p:nvSpPr>
        <p:spPr>
          <a:xfrm rot="8100000">
            <a:off x="4319824" y="3226900"/>
            <a:ext cx="1789805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5C27B6-7FDD-4534-82D1-652AB2F0D07A}"/>
              </a:ext>
            </a:extLst>
          </p:cNvPr>
          <p:cNvSpPr/>
          <p:nvPr/>
        </p:nvSpPr>
        <p:spPr>
          <a:xfrm rot="18900000">
            <a:off x="5759104" y="1914940"/>
            <a:ext cx="1508683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08C6C4-A929-4202-963A-D9B5F1330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6343" r="6864" b="10168"/>
          <a:stretch/>
        </p:blipFill>
        <p:spPr>
          <a:xfrm>
            <a:off x="7275443" y="1470992"/>
            <a:ext cx="2743200" cy="276625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058ECC3C-F47A-4C3F-BF6A-356BAE581A9F}"/>
              </a:ext>
            </a:extLst>
          </p:cNvPr>
          <p:cNvSpPr/>
          <p:nvPr/>
        </p:nvSpPr>
        <p:spPr>
          <a:xfrm rot="18900000">
            <a:off x="8595070" y="1941444"/>
            <a:ext cx="1508683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E7FDB34-2044-4442-A54D-78D402D7C058}"/>
              </a:ext>
            </a:extLst>
          </p:cNvPr>
          <p:cNvSpPr/>
          <p:nvPr/>
        </p:nvSpPr>
        <p:spPr>
          <a:xfrm rot="8100000">
            <a:off x="7172256" y="3306412"/>
            <a:ext cx="1677355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2EB30F-D232-42CA-AB36-F8450CD4771A}"/>
              </a:ext>
            </a:extLst>
          </p:cNvPr>
          <p:cNvSpPr txBox="1"/>
          <p:nvPr/>
        </p:nvSpPr>
        <p:spPr>
          <a:xfrm>
            <a:off x="2146853" y="4227443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Cylinder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F7D64-B6D3-4552-AF76-F323BF3FAD9D}"/>
              </a:ext>
            </a:extLst>
          </p:cNvPr>
          <p:cNvSpPr txBox="1"/>
          <p:nvPr/>
        </p:nvSpPr>
        <p:spPr>
          <a:xfrm>
            <a:off x="4996070" y="424069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ring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D3AD0C-EE01-483B-A14E-43258C981248}"/>
              </a:ext>
            </a:extLst>
          </p:cNvPr>
          <p:cNvSpPr txBox="1"/>
          <p:nvPr/>
        </p:nvSpPr>
        <p:spPr>
          <a:xfrm>
            <a:off x="7765775" y="422744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ring</a:t>
            </a:r>
          </a:p>
        </p:txBody>
      </p:sp>
    </p:spTree>
    <p:extLst>
      <p:ext uri="{BB962C8B-B14F-4D97-AF65-F5344CB8AC3E}">
        <p14:creationId xmlns:p14="http://schemas.microsoft.com/office/powerpoint/2010/main" val="40137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2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6</cp:revision>
  <dcterms:created xsi:type="dcterms:W3CDTF">2018-03-26T18:04:08Z</dcterms:created>
  <dcterms:modified xsi:type="dcterms:W3CDTF">2018-03-26T19:31:19Z</dcterms:modified>
</cp:coreProperties>
</file>