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65628-B866-43E9-8A29-4A10A3C4E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ABFAC9-9284-4744-B974-3F381E31E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621FBA-988B-4A26-9595-3079F589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C044C-4D34-4D9C-A306-F06A70AB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4E527-80CB-4994-8828-CDD90B37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6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F3EB4-76B0-4D04-9E57-9E0BCC9B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AA01A5-53A1-4319-84AE-E16C748C4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1D4C8-E037-4D3D-8EED-36B401ADD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FEF7A-A0F7-46C7-83AE-87C3E98F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8131E-7B68-417F-A42D-72D8E79D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9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0030C7-AB40-418F-BC03-F6EA66139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691F47-30DF-41E3-9D82-44888B52A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9C057-E0E0-4FE7-8F02-F6607112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73B9FF-7EDC-4791-A469-F3C6F420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A82090-C8B7-441B-86F5-5E22187A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2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A7AA3-AF29-438B-B600-B3614EBF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9CDE6-E6BC-4A79-B366-643C53FF6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D34F9-9E15-47B9-B4A9-B831BE99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CDCFD2-AFD1-42BA-868A-9E8CD58E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AAEA36-8D26-44FC-ABA7-3AE9885E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7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7BFB6-44BD-4E7F-90A4-A3CA8814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B594B-8154-4AC6-9217-C79874A40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4F60D-3A76-4415-B8FC-69BD7A1B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ADCB2-7864-404B-B7B7-75F89AF7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41492-D6A4-4CE1-A9B2-027E87CB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9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489F8-8B9F-430A-BC06-24292196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BC32F-5B7D-42FC-B020-BC069B8AB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5FD6B2-2EAF-4547-B142-D3B9D1531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6D8F7E-369D-41D5-B0B6-C32F3D6C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D26B3A-117F-4DB6-B113-F02D01A9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673741-9AA5-46BB-A0C9-B1953FF9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7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F74EB-3815-46BF-A25C-2DDF3EF1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171371-870D-4E2E-8D65-EEF225FCF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F58EBF-B045-47D7-B461-C8F294D8F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517BD0-FC10-4D7F-A824-69CFAF12C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1D4C05-D9BB-4705-899D-64EFA3428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02B8E2-90BB-47C8-A089-A6C4D3F1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1E2AFD-350A-4C2F-AE8C-5CBF4B79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AB79D2-5E84-4898-8011-007F3029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6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CAA1F-751B-49D6-8B61-F53DF1DB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EF03D0-6525-4BFB-A2D8-79F2DA4F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191D10-61CB-408D-BE27-8971FD26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6FCC41-B879-443B-AE59-035EEDB9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0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A1F5AF-790C-452A-A6F6-08E1C4E65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661BEE-9A13-4ABF-B28E-AE5A5DBC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8C111A-0DBE-42BC-B1A0-310AED5E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3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2B0FA-EDD9-4328-9EA3-3D00A6A21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51E8DE-E5DE-4F44-ADF4-4C2CFEAFA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E19EA8-6D99-40F5-8B89-23CAC6D11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6A89C7-C0E3-49CB-9C5D-46C8F908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EC22CB-F475-437C-B3F3-F6A1CC2B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66C9B5-F93A-4206-B8D1-61A6A5AA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8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85388-D4D1-43B6-806A-68D89B59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2344BF-2D5E-4A0F-A1C4-32C2A345C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CDEC4A-14F6-4910-B6D8-B2260CC4D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2245C8-51C1-4C0B-9C2F-3579C7A07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F18C70-81DC-4E56-8713-CC963320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C3267C-52F6-4C19-893B-46D79249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1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AE4CD7-47DA-47E3-B73D-1D806DB8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107B73-5FA1-444B-B2E9-F98ADA85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8E3EB8-BD5D-42DB-981C-519105844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0D8F7-4F40-4EAF-8802-7E0F7259BBDD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1EF16-C52A-4E14-A433-1572218B0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708C3-C439-4A30-A71E-DDDE0F064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53695-ED82-46F2-AF30-3F4774C5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1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26" Type="http://schemas.openxmlformats.org/officeDocument/2006/relationships/image" Target="../media/image17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5" Type="http://schemas.openxmlformats.org/officeDocument/2006/relationships/image" Target="../media/image16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1.png"/><Relationship Id="rId28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53AB5E3-FF4E-4E24-B3A4-C9D5627F01E7}"/>
                  </a:ext>
                </a:extLst>
              </p:cNvPr>
              <p:cNvSpPr txBox="1"/>
              <p:nvPr/>
            </p:nvSpPr>
            <p:spPr>
              <a:xfrm>
                <a:off x="5219700" y="1695450"/>
                <a:ext cx="5166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53AB5E3-FF4E-4E24-B3A4-C9D5627F0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700" y="1695450"/>
                <a:ext cx="51661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0287480-ADC0-4CA3-98D2-BA06AA004B52}"/>
                  </a:ext>
                </a:extLst>
              </p:cNvPr>
              <p:cNvSpPr txBox="1"/>
              <p:nvPr/>
            </p:nvSpPr>
            <p:spPr>
              <a:xfrm>
                <a:off x="3429000" y="0"/>
                <a:ext cx="5166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0287480-ADC0-4CA3-98D2-BA06AA004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0"/>
                <a:ext cx="5166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9D2DE5F-0BB5-4CE9-A57B-F0CBAE5DDA88}"/>
                  </a:ext>
                </a:extLst>
              </p:cNvPr>
              <p:cNvSpPr txBox="1"/>
              <p:nvPr/>
            </p:nvSpPr>
            <p:spPr>
              <a:xfrm>
                <a:off x="4591050" y="1895475"/>
                <a:ext cx="296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9D2DE5F-0BB5-4CE9-A57B-F0CBAE5DD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050" y="1895475"/>
                <a:ext cx="296170" cy="276999"/>
              </a:xfrm>
              <a:prstGeom prst="rect">
                <a:avLst/>
              </a:prstGeom>
              <a:blipFill>
                <a:blip r:embed="rId6"/>
                <a:stretch>
                  <a:fillRect l="-16327" r="-61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707CA3B-81C3-4FA9-857B-666DFA28C9F1}"/>
                  </a:ext>
                </a:extLst>
              </p:cNvPr>
              <p:cNvSpPr txBox="1"/>
              <p:nvPr/>
            </p:nvSpPr>
            <p:spPr>
              <a:xfrm>
                <a:off x="3381375" y="809625"/>
                <a:ext cx="3120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707CA3B-81C3-4FA9-857B-666DFA28C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375" y="809625"/>
                <a:ext cx="312073" cy="276999"/>
              </a:xfrm>
              <a:prstGeom prst="rect">
                <a:avLst/>
              </a:prstGeom>
              <a:blipFill>
                <a:blip r:embed="rId7"/>
                <a:stretch>
                  <a:fillRect l="-17647" r="-39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380D027-8AD9-4DF9-BDBF-BC832EEF188A}"/>
                  </a:ext>
                </a:extLst>
              </p:cNvPr>
              <p:cNvSpPr txBox="1"/>
              <p:nvPr/>
            </p:nvSpPr>
            <p:spPr>
              <a:xfrm>
                <a:off x="1752600" y="1504950"/>
                <a:ext cx="1990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380D027-8AD9-4DF9-BDBF-BC832EEF1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504950"/>
                <a:ext cx="199093" cy="276999"/>
              </a:xfrm>
              <a:prstGeom prst="rect">
                <a:avLst/>
              </a:prstGeom>
              <a:blipFill>
                <a:blip r:embed="rId8"/>
                <a:stretch>
                  <a:fillRect l="-28125" r="-2187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A3A055D-9A9C-4A5F-B485-6B2E62E87AC6}"/>
                  </a:ext>
                </a:extLst>
              </p:cNvPr>
              <p:cNvSpPr txBox="1"/>
              <p:nvPr/>
            </p:nvSpPr>
            <p:spPr>
              <a:xfrm>
                <a:off x="333375" y="790575"/>
                <a:ext cx="1765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A3A055D-9A9C-4A5F-B485-6B2E62E8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790575"/>
                <a:ext cx="176587" cy="276999"/>
              </a:xfrm>
              <a:prstGeom prst="rect">
                <a:avLst/>
              </a:prstGeom>
              <a:blipFill>
                <a:blip r:embed="rId9"/>
                <a:stretch>
                  <a:fillRect l="-17241" r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2290C2A-3897-4007-92D0-6AECD31FDC14}"/>
                  </a:ext>
                </a:extLst>
              </p:cNvPr>
              <p:cNvSpPr txBox="1"/>
              <p:nvPr/>
            </p:nvSpPr>
            <p:spPr>
              <a:xfrm>
                <a:off x="3638550" y="1571625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2290C2A-3897-4007-92D0-6AECD31FD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550" y="1571625"/>
                <a:ext cx="190757" cy="276999"/>
              </a:xfrm>
              <a:prstGeom prst="rect">
                <a:avLst/>
              </a:prstGeom>
              <a:blipFill>
                <a:blip r:embed="rId10"/>
                <a:stretch>
                  <a:fillRect l="-29032" r="-2580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D3DD6EB-E94F-4A80-BD2C-31D1A860CF01}"/>
                  </a:ext>
                </a:extLst>
              </p:cNvPr>
              <p:cNvSpPr txBox="1"/>
              <p:nvPr/>
            </p:nvSpPr>
            <p:spPr>
              <a:xfrm>
                <a:off x="3867150" y="1771650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D3DD6EB-E94F-4A80-BD2C-31D1A860C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150" y="1771650"/>
                <a:ext cx="190757" cy="276999"/>
              </a:xfrm>
              <a:prstGeom prst="rect">
                <a:avLst/>
              </a:prstGeom>
              <a:blipFill>
                <a:blip r:embed="rId11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B7FB656-D0F8-4E4C-B26C-548CC6CD4049}"/>
                  </a:ext>
                </a:extLst>
              </p:cNvPr>
              <p:cNvSpPr txBox="1"/>
              <p:nvPr/>
            </p:nvSpPr>
            <p:spPr>
              <a:xfrm>
                <a:off x="647700" y="1381125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B7FB656-D0F8-4E4C-B26C-548CC6CD4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1381125"/>
                <a:ext cx="190757" cy="276999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39F1831-62B8-488B-82D9-A2E043F69726}"/>
                  </a:ext>
                </a:extLst>
              </p:cNvPr>
              <p:cNvSpPr txBox="1"/>
              <p:nvPr/>
            </p:nvSpPr>
            <p:spPr>
              <a:xfrm>
                <a:off x="2705100" y="1343025"/>
                <a:ext cx="5166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39F1831-62B8-488B-82D9-A2E043F69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00" y="1343025"/>
                <a:ext cx="51661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CB33DCA-3D72-41DC-B34F-8ADD958CED5F}"/>
                  </a:ext>
                </a:extLst>
              </p:cNvPr>
              <p:cNvSpPr txBox="1"/>
              <p:nvPr/>
            </p:nvSpPr>
            <p:spPr>
              <a:xfrm>
                <a:off x="-76200" y="1200150"/>
                <a:ext cx="803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CB33DCA-3D72-41DC-B34F-8ADD958CE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1200150"/>
                <a:ext cx="803553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9F01ECD-8548-4B72-A70F-3F00A084F9B1}"/>
                  </a:ext>
                </a:extLst>
              </p:cNvPr>
              <p:cNvSpPr txBox="1"/>
              <p:nvPr/>
            </p:nvSpPr>
            <p:spPr>
              <a:xfrm>
                <a:off x="95250" y="381000"/>
                <a:ext cx="630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9F01ECD-8548-4B72-A70F-3F00A084F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381000"/>
                <a:ext cx="63042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AACD8F8-2F1C-44F7-8B14-AC0D9B7CF90D}"/>
                  </a:ext>
                </a:extLst>
              </p:cNvPr>
              <p:cNvSpPr txBox="1"/>
              <p:nvPr/>
            </p:nvSpPr>
            <p:spPr>
              <a:xfrm>
                <a:off x="1787229" y="1990725"/>
                <a:ext cx="27552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Single ring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=8,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AACD8F8-2F1C-44F7-8B14-AC0D9B7CF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229" y="1990725"/>
                <a:ext cx="2755242" cy="646331"/>
              </a:xfrm>
              <a:prstGeom prst="rect">
                <a:avLst/>
              </a:prstGeom>
              <a:blipFill>
                <a:blip r:embed="rId16"/>
                <a:stretch>
                  <a:fillRect t="-5660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A26D831-0391-4F56-841D-D571DA64E30A}"/>
                  </a:ext>
                </a:extLst>
              </p:cNvPr>
              <p:cNvSpPr txBox="1"/>
              <p:nvPr/>
            </p:nvSpPr>
            <p:spPr>
              <a:xfrm>
                <a:off x="1927619" y="3966127"/>
                <a:ext cx="27552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Double ring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=0.9,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=6,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A26D831-0391-4F56-841D-D571DA64E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619" y="3966127"/>
                <a:ext cx="2755242" cy="646331"/>
              </a:xfrm>
              <a:prstGeom prst="rect">
                <a:avLst/>
              </a:prstGeom>
              <a:blipFill>
                <a:blip r:embed="rId19"/>
                <a:stretch>
                  <a:fillRect t="-5660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E0D407A-CFD5-4C22-9D1D-D1588E93B014}"/>
                  </a:ext>
                </a:extLst>
              </p:cNvPr>
              <p:cNvSpPr txBox="1"/>
              <p:nvPr/>
            </p:nvSpPr>
            <p:spPr>
              <a:xfrm>
                <a:off x="1850247" y="6033466"/>
                <a:ext cx="28834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Cylinder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=−50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E0D407A-CFD5-4C22-9D1D-D1588E93B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247" y="6033466"/>
                <a:ext cx="2883483" cy="646331"/>
              </a:xfrm>
              <a:prstGeom prst="rect">
                <a:avLst/>
              </a:prstGeom>
              <a:blipFill>
                <a:blip r:embed="rId22"/>
                <a:stretch>
                  <a:fillRect t="-5660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7008C9DC-28DA-4C18-8240-0C4F5A363A31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1" t="12171" r="20087" b="32322"/>
          <a:stretch/>
        </p:blipFill>
        <p:spPr>
          <a:xfrm>
            <a:off x="715618" y="450575"/>
            <a:ext cx="2372140" cy="9674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4F05E00-BCCB-4A5E-BC33-AAF18E799164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8" t="6262" r="6864" b="9554"/>
          <a:stretch/>
        </p:blipFill>
        <p:spPr>
          <a:xfrm>
            <a:off x="3922644" y="132523"/>
            <a:ext cx="1563758" cy="16035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C7FA87B-C8FF-40EA-A0A6-3872E9B033BB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7" t="16779" r="20083" b="33824"/>
          <a:stretch/>
        </p:blipFill>
        <p:spPr>
          <a:xfrm>
            <a:off x="742121" y="2915478"/>
            <a:ext cx="2305879" cy="94090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E9B7E08-CD46-4038-BF8D-324A3E2A20A8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3" t="6343" r="6864" b="10168"/>
          <a:stretch/>
        </p:blipFill>
        <p:spPr>
          <a:xfrm>
            <a:off x="3935895" y="2703444"/>
            <a:ext cx="1577009" cy="159026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B27755C-1DC3-426F-B5CE-E7B27CFABFC0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0" t="12932" r="19078" b="32322"/>
          <a:stretch/>
        </p:blipFill>
        <p:spPr>
          <a:xfrm>
            <a:off x="689113" y="4823793"/>
            <a:ext cx="2478157" cy="95415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168AE9B6-E18B-4653-A774-C610ABF16B49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3" t="7734" r="6169" b="10865"/>
          <a:stretch/>
        </p:blipFill>
        <p:spPr>
          <a:xfrm>
            <a:off x="3949147" y="4651512"/>
            <a:ext cx="1590261" cy="155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8A8467B-F86A-4BE4-B3FF-9F244AB365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3" t="7734" r="6169" b="10865"/>
          <a:stretch/>
        </p:blipFill>
        <p:spPr>
          <a:xfrm>
            <a:off x="2173356" y="1404729"/>
            <a:ext cx="2756453" cy="2687544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58103C28-ACD6-4FF5-B194-15BB8BA39DF2}"/>
              </a:ext>
            </a:extLst>
          </p:cNvPr>
          <p:cNvSpPr/>
          <p:nvPr/>
        </p:nvSpPr>
        <p:spPr>
          <a:xfrm>
            <a:off x="3962400" y="2584175"/>
            <a:ext cx="344557" cy="41081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B14F0089-7104-44C7-A4F5-6774411413EF}"/>
              </a:ext>
            </a:extLst>
          </p:cNvPr>
          <p:cNvSpPr/>
          <p:nvPr/>
        </p:nvSpPr>
        <p:spPr>
          <a:xfrm rot="18900000">
            <a:off x="4309503" y="2255802"/>
            <a:ext cx="598646" cy="41081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D7907D30-7493-4A05-8A35-B6A773993C40}"/>
              </a:ext>
            </a:extLst>
          </p:cNvPr>
          <p:cNvSpPr/>
          <p:nvPr/>
        </p:nvSpPr>
        <p:spPr>
          <a:xfrm rot="18900000">
            <a:off x="2898731" y="3302725"/>
            <a:ext cx="1273337" cy="41081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2DA06F1-CC7A-43D1-98ED-084FC4ED9CF8}"/>
              </a:ext>
            </a:extLst>
          </p:cNvPr>
          <p:cNvSpPr/>
          <p:nvPr/>
        </p:nvSpPr>
        <p:spPr>
          <a:xfrm rot="10800000">
            <a:off x="2703442" y="2610677"/>
            <a:ext cx="1113183" cy="4108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92548303-79D2-4E9C-9D3A-217343B4C6A1}"/>
              </a:ext>
            </a:extLst>
          </p:cNvPr>
          <p:cNvSpPr/>
          <p:nvPr/>
        </p:nvSpPr>
        <p:spPr>
          <a:xfrm rot="8100000">
            <a:off x="2151359" y="2925758"/>
            <a:ext cx="580018" cy="4108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BF2803F0-383A-4F7C-AE1E-F60DF2C50351}"/>
              </a:ext>
            </a:extLst>
          </p:cNvPr>
          <p:cNvSpPr/>
          <p:nvPr/>
        </p:nvSpPr>
        <p:spPr>
          <a:xfrm rot="8100000">
            <a:off x="2836707" y="1812573"/>
            <a:ext cx="1329671" cy="4108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5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64</Words>
  <Application>Microsoft Office PowerPoint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冯乐满</dc:creator>
  <cp:lastModifiedBy>冯乐满</cp:lastModifiedBy>
  <cp:revision>5</cp:revision>
  <dcterms:created xsi:type="dcterms:W3CDTF">2018-03-26T18:04:08Z</dcterms:created>
  <dcterms:modified xsi:type="dcterms:W3CDTF">2018-03-26T19:24:14Z</dcterms:modified>
</cp:coreProperties>
</file>