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5628-B866-43E9-8A29-4A10A3C4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BFAC9-9284-4744-B974-3F381E31E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21FBA-988B-4A26-9595-3079F589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C044C-4D34-4D9C-A306-F06A70A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4E527-80CB-4994-8828-CDD90B37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F3EB4-76B0-4D04-9E57-9E0BCC9B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A01A5-53A1-4319-84AE-E16C748C4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1D4C8-E037-4D3D-8EED-36B401AD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FEF7A-A0F7-46C7-83AE-87C3E98F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8131E-7B68-417F-A42D-72D8E79D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0030C7-AB40-418F-BC03-F6EA6613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91F47-30DF-41E3-9D82-44888B52A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9C057-E0E0-4FE7-8F02-F6607112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3B9FF-7EDC-4791-A469-F3C6F420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82090-C8B7-441B-86F5-5E22187A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A7AA3-AF29-438B-B600-B3614EBF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9CDE6-E6BC-4A79-B366-643C53FF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D34F9-9E15-47B9-B4A9-B831BE99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DCFD2-AFD1-42BA-868A-9E8CD58E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AEA36-8D26-44FC-ABA7-3AE9885E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BFB6-44BD-4E7F-90A4-A3CA8814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B594B-8154-4AC6-9217-C79874A4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4F60D-3A76-4415-B8FC-69BD7A1B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ADCB2-7864-404B-B7B7-75F89AF7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41492-D6A4-4CE1-A9B2-027E87CB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489F8-8B9F-430A-BC06-24292196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BC32F-5B7D-42FC-B020-BC069B8A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FD6B2-2EAF-4547-B142-D3B9D153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D8F7E-369D-41D5-B0B6-C32F3D6C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26B3A-117F-4DB6-B113-F02D01A9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73741-9AA5-46BB-A0C9-B1953FF9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F74EB-3815-46BF-A25C-2DDF3EF1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71371-870D-4E2E-8D65-EEF225FC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58EBF-B045-47D7-B461-C8F294D8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517BD0-FC10-4D7F-A824-69CFAF12C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D4C05-D9BB-4705-899D-64EFA3428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02B8E2-90BB-47C8-A089-A6C4D3F1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E2AFD-350A-4C2F-AE8C-5CBF4B79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B79D2-5E84-4898-8011-007F3029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CAA1F-751B-49D6-8B61-F53DF1D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EF03D0-6525-4BFB-A2D8-79F2DA4F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191D10-61CB-408D-BE27-8971FD2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FCC41-B879-443B-AE59-035EEDB9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0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A1F5AF-790C-452A-A6F6-08E1C4E6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661BEE-9A13-4ABF-B28E-AE5A5DBC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C111A-0DBE-42BC-B1A0-310AED5E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2B0FA-EDD9-4328-9EA3-3D00A6A2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E8DE-E5DE-4F44-ADF4-4C2CFEAF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19EA8-6D99-40F5-8B89-23CAC6D11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A89C7-C0E3-49CB-9C5D-46C8F90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C22CB-F475-437C-B3F3-F6A1CC2B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6C9B5-F93A-4206-B8D1-61A6A5AA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85388-D4D1-43B6-806A-68D89B59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344BF-2D5E-4A0F-A1C4-32C2A345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DEC4A-14F6-4910-B6D8-B2260CC4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245C8-51C1-4C0B-9C2F-3579C7A0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18C70-81DC-4E56-8713-CC963320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3267C-52F6-4C19-893B-46D79249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AE4CD7-47DA-47E3-B73D-1D806DB8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07B73-5FA1-444B-B2E9-F98ADA85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E3EB8-BD5D-42DB-981C-519105844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1EF16-C52A-4E14-A433-1572218B0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708C3-C439-4A30-A71E-DDDE0F06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26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.png"/><Relationship Id="rId28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3AB5E3-FF4E-4E24-B3A4-C9D5627F01E7}"/>
                  </a:ext>
                </a:extLst>
              </p:cNvPr>
              <p:cNvSpPr txBox="1"/>
              <p:nvPr/>
            </p:nvSpPr>
            <p:spPr>
              <a:xfrm>
                <a:off x="5219700" y="1695450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3AB5E3-FF4E-4E24-B3A4-C9D5627F0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1695450"/>
                <a:ext cx="5166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287480-ADC0-4CA3-98D2-BA06AA004B52}"/>
                  </a:ext>
                </a:extLst>
              </p:cNvPr>
              <p:cNvSpPr txBox="1"/>
              <p:nvPr/>
            </p:nvSpPr>
            <p:spPr>
              <a:xfrm>
                <a:off x="3429000" y="0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287480-ADC0-4CA3-98D2-BA06AA00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0"/>
                <a:ext cx="5166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D2DE5F-0BB5-4CE9-A57B-F0CBAE5DDA88}"/>
                  </a:ext>
                </a:extLst>
              </p:cNvPr>
              <p:cNvSpPr txBox="1"/>
              <p:nvPr/>
            </p:nvSpPr>
            <p:spPr>
              <a:xfrm>
                <a:off x="4591050" y="1895475"/>
                <a:ext cx="296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D2DE5F-0BB5-4CE9-A57B-F0CBAE5D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50" y="1895475"/>
                <a:ext cx="296170" cy="276999"/>
              </a:xfrm>
              <a:prstGeom prst="rect">
                <a:avLst/>
              </a:prstGeom>
              <a:blipFill>
                <a:blip r:embed="rId6"/>
                <a:stretch>
                  <a:fillRect l="-16327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07CA3B-81C3-4FA9-857B-666DFA28C9F1}"/>
                  </a:ext>
                </a:extLst>
              </p:cNvPr>
              <p:cNvSpPr txBox="1"/>
              <p:nvPr/>
            </p:nvSpPr>
            <p:spPr>
              <a:xfrm>
                <a:off x="3381375" y="809625"/>
                <a:ext cx="312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07CA3B-81C3-4FA9-857B-666DFA28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809625"/>
                <a:ext cx="312073" cy="276999"/>
              </a:xfrm>
              <a:prstGeom prst="rect">
                <a:avLst/>
              </a:prstGeom>
              <a:blipFill>
                <a:blip r:embed="rId7"/>
                <a:stretch>
                  <a:fillRect l="-17647" r="-39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80D027-8AD9-4DF9-BDBF-BC832EEF188A}"/>
                  </a:ext>
                </a:extLst>
              </p:cNvPr>
              <p:cNvSpPr txBox="1"/>
              <p:nvPr/>
            </p:nvSpPr>
            <p:spPr>
              <a:xfrm>
                <a:off x="1752600" y="1504950"/>
                <a:ext cx="19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80D027-8AD9-4DF9-BDBF-BC832EEF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504950"/>
                <a:ext cx="199093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3A055D-9A9C-4A5F-B485-6B2E62E87AC6}"/>
                  </a:ext>
                </a:extLst>
              </p:cNvPr>
              <p:cNvSpPr txBox="1"/>
              <p:nvPr/>
            </p:nvSpPr>
            <p:spPr>
              <a:xfrm>
                <a:off x="333375" y="790575"/>
                <a:ext cx="176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3A055D-9A9C-4A5F-B485-6B2E62E8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790575"/>
                <a:ext cx="176587" cy="276999"/>
              </a:xfrm>
              <a:prstGeom prst="rect">
                <a:avLst/>
              </a:prstGeom>
              <a:blipFill>
                <a:blip r:embed="rId9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290C2A-3897-4007-92D0-6AECD31FDC14}"/>
                  </a:ext>
                </a:extLst>
              </p:cNvPr>
              <p:cNvSpPr txBox="1"/>
              <p:nvPr/>
            </p:nvSpPr>
            <p:spPr>
              <a:xfrm>
                <a:off x="3638550" y="157162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290C2A-3897-4007-92D0-6AECD31F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1571625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3DD6EB-E94F-4A80-BD2C-31D1A860CF01}"/>
                  </a:ext>
                </a:extLst>
              </p:cNvPr>
              <p:cNvSpPr txBox="1"/>
              <p:nvPr/>
            </p:nvSpPr>
            <p:spPr>
              <a:xfrm>
                <a:off x="3867150" y="177165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3DD6EB-E94F-4A80-BD2C-31D1A860C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0" y="1771650"/>
                <a:ext cx="190757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7FB656-D0F8-4E4C-B26C-548CC6CD4049}"/>
                  </a:ext>
                </a:extLst>
              </p:cNvPr>
              <p:cNvSpPr txBox="1"/>
              <p:nvPr/>
            </p:nvSpPr>
            <p:spPr>
              <a:xfrm>
                <a:off x="647700" y="138112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7FB656-D0F8-4E4C-B26C-548CC6CD4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381125"/>
                <a:ext cx="190757" cy="276999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39F1831-62B8-488B-82D9-A2E043F69726}"/>
                  </a:ext>
                </a:extLst>
              </p:cNvPr>
              <p:cNvSpPr txBox="1"/>
              <p:nvPr/>
            </p:nvSpPr>
            <p:spPr>
              <a:xfrm>
                <a:off x="2705100" y="1343025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39F1831-62B8-488B-82D9-A2E043F6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1343025"/>
                <a:ext cx="51661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B33DCA-3D72-41DC-B34F-8ADD958CED5F}"/>
                  </a:ext>
                </a:extLst>
              </p:cNvPr>
              <p:cNvSpPr txBox="1"/>
              <p:nvPr/>
            </p:nvSpPr>
            <p:spPr>
              <a:xfrm>
                <a:off x="-76200" y="1200150"/>
                <a:ext cx="803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B33DCA-3D72-41DC-B34F-8ADD958CE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200150"/>
                <a:ext cx="80355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F01ECD-8548-4B72-A70F-3F00A084F9B1}"/>
                  </a:ext>
                </a:extLst>
              </p:cNvPr>
              <p:cNvSpPr txBox="1"/>
              <p:nvPr/>
            </p:nvSpPr>
            <p:spPr>
              <a:xfrm>
                <a:off x="95250" y="381000"/>
                <a:ext cx="630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F01ECD-8548-4B72-A70F-3F00A084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381000"/>
                <a:ext cx="63042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AACD8F8-2F1C-44F7-8B14-AC0D9B7CF90D}"/>
                  </a:ext>
                </a:extLst>
              </p:cNvPr>
              <p:cNvSpPr txBox="1"/>
              <p:nvPr/>
            </p:nvSpPr>
            <p:spPr>
              <a:xfrm>
                <a:off x="1787229" y="1990725"/>
                <a:ext cx="2755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Single ring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AACD8F8-2F1C-44F7-8B14-AC0D9B7C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29" y="1990725"/>
                <a:ext cx="2755242" cy="646331"/>
              </a:xfrm>
              <a:prstGeom prst="rect">
                <a:avLst/>
              </a:prstGeom>
              <a:blipFill>
                <a:blip r:embed="rId16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A26D831-0391-4F56-841D-D571DA64E30A}"/>
                  </a:ext>
                </a:extLst>
              </p:cNvPr>
              <p:cNvSpPr txBox="1"/>
              <p:nvPr/>
            </p:nvSpPr>
            <p:spPr>
              <a:xfrm>
                <a:off x="1927619" y="3966127"/>
                <a:ext cx="2755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Double ring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=0.9,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A26D831-0391-4F56-841D-D571DA64E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19" y="3966127"/>
                <a:ext cx="2755242" cy="646331"/>
              </a:xfrm>
              <a:prstGeom prst="rect">
                <a:avLst/>
              </a:prstGeom>
              <a:blipFill>
                <a:blip r:embed="rId19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E0D407A-CFD5-4C22-9D1D-D1588E93B014}"/>
                  </a:ext>
                </a:extLst>
              </p:cNvPr>
              <p:cNvSpPr txBox="1"/>
              <p:nvPr/>
            </p:nvSpPr>
            <p:spPr>
              <a:xfrm>
                <a:off x="1850247" y="6033466"/>
                <a:ext cx="2883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Cylinder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E0D407A-CFD5-4C22-9D1D-D1588E93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47" y="6033466"/>
                <a:ext cx="2883483" cy="646331"/>
              </a:xfrm>
              <a:prstGeom prst="rect">
                <a:avLst/>
              </a:prstGeom>
              <a:blipFill>
                <a:blip r:embed="rId22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008C9DC-28DA-4C18-8240-0C4F5A363A3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1" t="12171" r="20087" b="32322"/>
          <a:stretch/>
        </p:blipFill>
        <p:spPr>
          <a:xfrm>
            <a:off x="715618" y="450575"/>
            <a:ext cx="2372140" cy="9674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F05E00-BCCB-4A5E-BC33-AAF18E79916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6262" r="6864" b="9554"/>
          <a:stretch/>
        </p:blipFill>
        <p:spPr>
          <a:xfrm>
            <a:off x="3922644" y="132523"/>
            <a:ext cx="1563758" cy="16035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7FA87B-C8FF-40EA-A0A6-3872E9B033BB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16779" r="20083" b="33824"/>
          <a:stretch/>
        </p:blipFill>
        <p:spPr>
          <a:xfrm>
            <a:off x="742121" y="2915478"/>
            <a:ext cx="2305879" cy="9409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9B7E08-CD46-4038-BF8D-324A3E2A20A8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6343" r="6864" b="10168"/>
          <a:stretch/>
        </p:blipFill>
        <p:spPr>
          <a:xfrm>
            <a:off x="3935895" y="2703444"/>
            <a:ext cx="1577009" cy="159026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B27755C-1DC3-426F-B5CE-E7B27CFABFC0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0" t="12932" r="19078" b="32322"/>
          <a:stretch/>
        </p:blipFill>
        <p:spPr>
          <a:xfrm>
            <a:off x="689113" y="4823793"/>
            <a:ext cx="2478157" cy="95415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68AE9B6-E18B-4653-A774-C610ABF16B49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7734" r="6169" b="10865"/>
          <a:stretch/>
        </p:blipFill>
        <p:spPr>
          <a:xfrm>
            <a:off x="3949147" y="4651512"/>
            <a:ext cx="1590261" cy="15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A8467B-F86A-4BE4-B3FF-9F244AB36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7734" r="6169" b="10865"/>
          <a:stretch/>
        </p:blipFill>
        <p:spPr>
          <a:xfrm>
            <a:off x="1391478" y="1497494"/>
            <a:ext cx="2756453" cy="268754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58103C28-ACD6-4FF5-B194-15BB8BA39DF2}"/>
              </a:ext>
            </a:extLst>
          </p:cNvPr>
          <p:cNvSpPr/>
          <p:nvPr/>
        </p:nvSpPr>
        <p:spPr>
          <a:xfrm>
            <a:off x="3180522" y="2676940"/>
            <a:ext cx="344557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14F0089-7104-44C7-A4F5-6774411413EF}"/>
              </a:ext>
            </a:extLst>
          </p:cNvPr>
          <p:cNvSpPr/>
          <p:nvPr/>
        </p:nvSpPr>
        <p:spPr>
          <a:xfrm rot="18900000">
            <a:off x="3527625" y="2348567"/>
            <a:ext cx="598646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7907D30-7493-4A05-8A35-B6A773993C40}"/>
              </a:ext>
            </a:extLst>
          </p:cNvPr>
          <p:cNvSpPr/>
          <p:nvPr/>
        </p:nvSpPr>
        <p:spPr>
          <a:xfrm rot="18900000">
            <a:off x="2116853" y="3395490"/>
            <a:ext cx="1273337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2DA06F1-CC7A-43D1-98ED-084FC4ED9CF8}"/>
              </a:ext>
            </a:extLst>
          </p:cNvPr>
          <p:cNvSpPr/>
          <p:nvPr/>
        </p:nvSpPr>
        <p:spPr>
          <a:xfrm rot="10800000">
            <a:off x="1921564" y="2703442"/>
            <a:ext cx="1113183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2548303-79D2-4E9C-9D3A-217343B4C6A1}"/>
              </a:ext>
            </a:extLst>
          </p:cNvPr>
          <p:cNvSpPr/>
          <p:nvPr/>
        </p:nvSpPr>
        <p:spPr>
          <a:xfrm rot="8100000">
            <a:off x="1369481" y="3018523"/>
            <a:ext cx="580018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F2803F0-383A-4F7C-AE1E-F60DF2C50351}"/>
              </a:ext>
            </a:extLst>
          </p:cNvPr>
          <p:cNvSpPr/>
          <p:nvPr/>
        </p:nvSpPr>
        <p:spPr>
          <a:xfrm rot="8100000">
            <a:off x="2054829" y="1905338"/>
            <a:ext cx="1329671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6C4070-C31D-4EE8-B1BE-789EE76FB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6262" r="6864" b="9554"/>
          <a:stretch/>
        </p:blipFill>
        <p:spPr>
          <a:xfrm>
            <a:off x="4439478" y="1457740"/>
            <a:ext cx="2716695" cy="2785761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3567FD5E-57DB-4752-9247-185BADFBAF8F}"/>
              </a:ext>
            </a:extLst>
          </p:cNvPr>
          <p:cNvSpPr/>
          <p:nvPr/>
        </p:nvSpPr>
        <p:spPr>
          <a:xfrm rot="8100000">
            <a:off x="4319824" y="3226900"/>
            <a:ext cx="1789805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55C27B6-7FDD-4534-82D1-652AB2F0D07A}"/>
              </a:ext>
            </a:extLst>
          </p:cNvPr>
          <p:cNvSpPr/>
          <p:nvPr/>
        </p:nvSpPr>
        <p:spPr>
          <a:xfrm rot="18900000">
            <a:off x="5759104" y="1914940"/>
            <a:ext cx="1508683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08C6C4-A929-4202-963A-D9B5F1330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6343" r="6864" b="10168"/>
          <a:stretch/>
        </p:blipFill>
        <p:spPr>
          <a:xfrm>
            <a:off x="7275443" y="1470992"/>
            <a:ext cx="2743200" cy="2766254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058ECC3C-F47A-4C3F-BF6A-356BAE581A9F}"/>
              </a:ext>
            </a:extLst>
          </p:cNvPr>
          <p:cNvSpPr/>
          <p:nvPr/>
        </p:nvSpPr>
        <p:spPr>
          <a:xfrm rot="18900000">
            <a:off x="8595070" y="1941444"/>
            <a:ext cx="1508683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E7FDB34-2044-4442-A54D-78D402D7C058}"/>
              </a:ext>
            </a:extLst>
          </p:cNvPr>
          <p:cNvSpPr/>
          <p:nvPr/>
        </p:nvSpPr>
        <p:spPr>
          <a:xfrm rot="8100000">
            <a:off x="7172256" y="3306412"/>
            <a:ext cx="1677355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2EB30F-D232-42CA-AB36-F8450CD4771A}"/>
              </a:ext>
            </a:extLst>
          </p:cNvPr>
          <p:cNvSpPr txBox="1"/>
          <p:nvPr/>
        </p:nvSpPr>
        <p:spPr>
          <a:xfrm>
            <a:off x="2146853" y="4227443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Cylinder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F7D64-B6D3-4552-AF76-F323BF3FAD9D}"/>
              </a:ext>
            </a:extLst>
          </p:cNvPr>
          <p:cNvSpPr txBox="1"/>
          <p:nvPr/>
        </p:nvSpPr>
        <p:spPr>
          <a:xfrm>
            <a:off x="4996070" y="424069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 ring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D3AD0C-EE01-483B-A14E-43258C981248}"/>
              </a:ext>
            </a:extLst>
          </p:cNvPr>
          <p:cNvSpPr txBox="1"/>
          <p:nvPr/>
        </p:nvSpPr>
        <p:spPr>
          <a:xfrm>
            <a:off x="7765775" y="422744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ring</a:t>
            </a:r>
          </a:p>
        </p:txBody>
      </p:sp>
    </p:spTree>
    <p:extLst>
      <p:ext uri="{BB962C8B-B14F-4D97-AF65-F5344CB8AC3E}">
        <p14:creationId xmlns:p14="http://schemas.microsoft.com/office/powerpoint/2010/main" val="401375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F2C1D6F-8ACC-4A38-B0FD-4A8336045814}"/>
              </a:ext>
            </a:extLst>
          </p:cNvPr>
          <p:cNvSpPr/>
          <p:nvPr/>
        </p:nvSpPr>
        <p:spPr>
          <a:xfrm>
            <a:off x="2859156" y="699326"/>
            <a:ext cx="1543880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Neuron1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AFC78A-96DD-4A70-BB1F-358F28B706E1}"/>
              </a:ext>
            </a:extLst>
          </p:cNvPr>
          <p:cNvSpPr/>
          <p:nvPr/>
        </p:nvSpPr>
        <p:spPr>
          <a:xfrm>
            <a:off x="4949883" y="666334"/>
            <a:ext cx="1543880" cy="4505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Neuron2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E71AC23-DAC7-4C2D-8B8B-7234A9834879}"/>
              </a:ext>
            </a:extLst>
          </p:cNvPr>
          <p:cNvGrpSpPr/>
          <p:nvPr/>
        </p:nvGrpSpPr>
        <p:grpSpPr>
          <a:xfrm>
            <a:off x="1698783" y="2199859"/>
            <a:ext cx="2478157" cy="2478157"/>
            <a:chOff x="1698783" y="2199859"/>
            <a:chExt cx="2478157" cy="247815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D738FA9-6E23-490E-BF56-63DB8AC0E419}"/>
                </a:ext>
              </a:extLst>
            </p:cNvPr>
            <p:cNvSpPr/>
            <p:nvPr/>
          </p:nvSpPr>
          <p:spPr>
            <a:xfrm>
              <a:off x="1698783" y="2199859"/>
              <a:ext cx="2478157" cy="24781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82F463A-51FD-44CC-A341-7B5D0A0B1125}"/>
                </a:ext>
              </a:extLst>
            </p:cNvPr>
            <p:cNvSpPr/>
            <p:nvPr/>
          </p:nvSpPr>
          <p:spPr>
            <a:xfrm>
              <a:off x="1857808" y="2358884"/>
              <a:ext cx="2160105" cy="2160105"/>
            </a:xfrm>
            <a:prstGeom prst="donut">
              <a:avLst>
                <a:gd name="adj" fmla="val 696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AA97505-EAA3-4BBC-8D22-E9C7B9D3CE19}"/>
                </a:ext>
              </a:extLst>
            </p:cNvPr>
            <p:cNvSpPr/>
            <p:nvPr/>
          </p:nvSpPr>
          <p:spPr>
            <a:xfrm>
              <a:off x="2189114" y="2517909"/>
              <a:ext cx="318052" cy="31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446C64A-4686-48BD-8D09-AFEF322E1455}"/>
                </a:ext>
              </a:extLst>
            </p:cNvPr>
            <p:cNvSpPr/>
            <p:nvPr/>
          </p:nvSpPr>
          <p:spPr>
            <a:xfrm>
              <a:off x="3620349" y="2713378"/>
              <a:ext cx="318052" cy="3180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5C9FCEC-F125-49B9-A96E-D42215878D84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2460588" y="2789383"/>
              <a:ext cx="477272" cy="6495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E40F240-036A-4AED-84A3-1AC75507D54D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28022" y="2984852"/>
              <a:ext cx="738905" cy="4441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ABF4CBA1-EA35-4417-B6CC-65C1E926D37B}"/>
                </a:ext>
              </a:extLst>
            </p:cNvPr>
            <p:cNvSpPr/>
            <p:nvPr/>
          </p:nvSpPr>
          <p:spPr>
            <a:xfrm>
              <a:off x="2603196" y="3081120"/>
              <a:ext cx="649651" cy="649651"/>
            </a:xfrm>
            <a:prstGeom prst="blockArc">
              <a:avLst>
                <a:gd name="adj1" fmla="val 13770965"/>
                <a:gd name="adj2" fmla="val 19733278"/>
                <a:gd name="adj3" fmla="val 1841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5D2752A-07F1-4304-89A6-820010079999}"/>
              </a:ext>
            </a:extLst>
          </p:cNvPr>
          <p:cNvGrpSpPr/>
          <p:nvPr/>
        </p:nvGrpSpPr>
        <p:grpSpPr>
          <a:xfrm>
            <a:off x="5141844" y="2199859"/>
            <a:ext cx="2478157" cy="2478157"/>
            <a:chOff x="5141844" y="2199859"/>
            <a:chExt cx="2478157" cy="247815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C9750F7-F259-4FD6-971C-D362B2F273AC}"/>
                </a:ext>
              </a:extLst>
            </p:cNvPr>
            <p:cNvGrpSpPr/>
            <p:nvPr/>
          </p:nvGrpSpPr>
          <p:grpSpPr>
            <a:xfrm>
              <a:off x="5141844" y="2199859"/>
              <a:ext cx="2478157" cy="2478157"/>
              <a:chOff x="1550504" y="2199861"/>
              <a:chExt cx="2478157" cy="247815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8B051A5-2985-4FF5-8F76-4FF8D0E4E1BF}"/>
                  </a:ext>
                </a:extLst>
              </p:cNvPr>
              <p:cNvSpPr/>
              <p:nvPr/>
            </p:nvSpPr>
            <p:spPr>
              <a:xfrm>
                <a:off x="1550504" y="2199861"/>
                <a:ext cx="2478157" cy="24781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圆: 空心 10">
                <a:extLst>
                  <a:ext uri="{FF2B5EF4-FFF2-40B4-BE49-F238E27FC236}">
                    <a16:creationId xmlns:a16="http://schemas.microsoft.com/office/drawing/2014/main" id="{29079849-A97A-4A71-90D6-6A9473856C0F}"/>
                  </a:ext>
                </a:extLst>
              </p:cNvPr>
              <p:cNvSpPr/>
              <p:nvPr/>
            </p:nvSpPr>
            <p:spPr>
              <a:xfrm>
                <a:off x="1709529" y="2358886"/>
                <a:ext cx="2160105" cy="2160105"/>
              </a:xfrm>
              <a:prstGeom prst="donut">
                <a:avLst>
                  <a:gd name="adj" fmla="val 6966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722D818-604D-44C5-8463-FBD3101C362F}"/>
                  </a:ext>
                </a:extLst>
              </p:cNvPr>
              <p:cNvSpPr/>
              <p:nvPr/>
            </p:nvSpPr>
            <p:spPr>
              <a:xfrm>
                <a:off x="1858617" y="3909389"/>
                <a:ext cx="318052" cy="3180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84C69B3-0910-4997-93FE-AAF541063422}"/>
                  </a:ext>
                </a:extLst>
              </p:cNvPr>
              <p:cNvSpPr/>
              <p:nvPr/>
            </p:nvSpPr>
            <p:spPr>
              <a:xfrm>
                <a:off x="3631096" y="3269974"/>
                <a:ext cx="318052" cy="31805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8E11D0A-388A-4DB0-A6BA-B4D71B73B9F0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404017" y="3428998"/>
              <a:ext cx="818419" cy="99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FD488DC-3A6B-464A-94FF-778AEFB83446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5721431" y="3438936"/>
              <a:ext cx="682586" cy="5170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空心弧 41">
              <a:extLst>
                <a:ext uri="{FF2B5EF4-FFF2-40B4-BE49-F238E27FC236}">
                  <a16:creationId xmlns:a16="http://schemas.microsoft.com/office/drawing/2014/main" id="{83A6C68F-59B8-466A-BBA7-59FCA2680CFF}"/>
                </a:ext>
              </a:extLst>
            </p:cNvPr>
            <p:cNvSpPr/>
            <p:nvPr/>
          </p:nvSpPr>
          <p:spPr>
            <a:xfrm>
              <a:off x="6079191" y="3117226"/>
              <a:ext cx="649651" cy="649651"/>
            </a:xfrm>
            <a:prstGeom prst="blockArc">
              <a:avLst>
                <a:gd name="adj1" fmla="val 115501"/>
                <a:gd name="adj2" fmla="val 8479354"/>
                <a:gd name="adj3" fmla="val 2715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01D4EE0-D2C8-499A-AE95-55046B5D1F74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4176940" y="1083915"/>
            <a:ext cx="1319595" cy="28720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7998B79-5661-4656-88AA-11AC6F4A79A4}"/>
              </a:ext>
            </a:extLst>
          </p:cNvPr>
          <p:cNvCxnSpPr>
            <a:cxnSpLocks/>
            <a:stCxn id="13" idx="0"/>
            <a:endCxn id="5" idx="5"/>
          </p:cNvCxnSpPr>
          <p:nvPr/>
        </p:nvCxnSpPr>
        <p:spPr>
          <a:xfrm flipH="1" flipV="1">
            <a:off x="6267667" y="1050923"/>
            <a:ext cx="1113795" cy="221904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C8C8014-CE45-40B5-A484-C82094158202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460588" y="1083915"/>
            <a:ext cx="624664" cy="14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713073C-228C-465A-9191-6E82EB7FBD08}"/>
              </a:ext>
            </a:extLst>
          </p:cNvPr>
          <p:cNvCxnSpPr>
            <a:cxnSpLocks/>
            <a:stCxn id="7" idx="7"/>
            <a:endCxn id="5" idx="3"/>
          </p:cNvCxnSpPr>
          <p:nvPr/>
        </p:nvCxnSpPr>
        <p:spPr>
          <a:xfrm flipV="1">
            <a:off x="3891823" y="1050923"/>
            <a:ext cx="1284156" cy="17090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EAFB739-23FE-402B-98F2-4435F1D00920}"/>
                  </a:ext>
                </a:extLst>
              </p:cNvPr>
              <p:cNvSpPr txBox="1"/>
              <p:nvPr/>
            </p:nvSpPr>
            <p:spPr>
              <a:xfrm>
                <a:off x="1698783" y="5136789"/>
                <a:ext cx="6104107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EAFB739-23FE-402B-98F2-4435F1D00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83" y="5136789"/>
                <a:ext cx="6104107" cy="803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826D8EF0-E1CE-4E65-BF59-8D6E561D461C}"/>
              </a:ext>
            </a:extLst>
          </p:cNvPr>
          <p:cNvSpPr txBox="1"/>
          <p:nvPr/>
        </p:nvSpPr>
        <p:spPr>
          <a:xfrm>
            <a:off x="2407105" y="4737061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 A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C466764-8DA2-4661-AF26-649DC19B0C0B}"/>
              </a:ext>
            </a:extLst>
          </p:cNvPr>
          <p:cNvSpPr txBox="1"/>
          <p:nvPr/>
        </p:nvSpPr>
        <p:spPr>
          <a:xfrm>
            <a:off x="5975031" y="4711622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 B</a:t>
            </a:r>
          </a:p>
        </p:txBody>
      </p:sp>
    </p:spTree>
    <p:extLst>
      <p:ext uri="{BB962C8B-B14F-4D97-AF65-F5344CB8AC3E}">
        <p14:creationId xmlns:p14="http://schemas.microsoft.com/office/powerpoint/2010/main" val="41732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CB356700-1EF4-4102-93AA-02AD42274E67}"/>
              </a:ext>
            </a:extLst>
          </p:cNvPr>
          <p:cNvGrpSpPr/>
          <p:nvPr/>
        </p:nvGrpSpPr>
        <p:grpSpPr>
          <a:xfrm>
            <a:off x="2891283" y="2032416"/>
            <a:ext cx="2478157" cy="2478157"/>
            <a:chOff x="5141844" y="2199859"/>
            <a:chExt cx="2478157" cy="2478157"/>
          </a:xfrm>
          <a:scene3d>
            <a:camera prst="isometricLeftDown"/>
            <a:lightRig rig="threePt" dir="t"/>
          </a:scene3d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4F29DCC-305F-42B8-B9CA-62335757A3B6}"/>
                </a:ext>
              </a:extLst>
            </p:cNvPr>
            <p:cNvGrpSpPr/>
            <p:nvPr/>
          </p:nvGrpSpPr>
          <p:grpSpPr>
            <a:xfrm>
              <a:off x="5141844" y="2199859"/>
              <a:ext cx="2478157" cy="2478157"/>
              <a:chOff x="1550504" y="2199861"/>
              <a:chExt cx="2478157" cy="2478157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E6B7309-07B3-46DC-BEB1-A8758656E87F}"/>
                  </a:ext>
                </a:extLst>
              </p:cNvPr>
              <p:cNvSpPr/>
              <p:nvPr/>
            </p:nvSpPr>
            <p:spPr>
              <a:xfrm>
                <a:off x="1550504" y="2199861"/>
                <a:ext cx="2478157" cy="24781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圆: 空心 63">
                <a:extLst>
                  <a:ext uri="{FF2B5EF4-FFF2-40B4-BE49-F238E27FC236}">
                    <a16:creationId xmlns:a16="http://schemas.microsoft.com/office/drawing/2014/main" id="{B7CC1660-BDB9-4476-B652-3E33C9BB7F5F}"/>
                  </a:ext>
                </a:extLst>
              </p:cNvPr>
              <p:cNvSpPr/>
              <p:nvPr/>
            </p:nvSpPr>
            <p:spPr>
              <a:xfrm>
                <a:off x="1709529" y="2358886"/>
                <a:ext cx="2160105" cy="2160105"/>
              </a:xfrm>
              <a:prstGeom prst="donut">
                <a:avLst>
                  <a:gd name="adj" fmla="val 6966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01F03FD-78E6-4D34-BE96-E30E40B36A0C}"/>
                  </a:ext>
                </a:extLst>
              </p:cNvPr>
              <p:cNvSpPr/>
              <p:nvPr/>
            </p:nvSpPr>
            <p:spPr>
              <a:xfrm>
                <a:off x="1858617" y="3909389"/>
                <a:ext cx="318052" cy="3180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F15B67AE-5D5E-49FC-B810-8A9B0186E819}"/>
                  </a:ext>
                </a:extLst>
              </p:cNvPr>
              <p:cNvSpPr/>
              <p:nvPr/>
            </p:nvSpPr>
            <p:spPr>
              <a:xfrm>
                <a:off x="3631096" y="3269974"/>
                <a:ext cx="318052" cy="31805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1454071-9A83-4A20-8A75-178194D97B50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6404017" y="3428998"/>
              <a:ext cx="818419" cy="99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E9322AF-51A4-431C-AE1D-47C2537F4798}"/>
                </a:ext>
              </a:extLst>
            </p:cNvPr>
            <p:cNvCxnSpPr>
              <a:cxnSpLocks/>
              <a:endCxn id="65" idx="7"/>
            </p:cNvCxnSpPr>
            <p:nvPr/>
          </p:nvCxnSpPr>
          <p:spPr>
            <a:xfrm flipH="1">
              <a:off x="5721431" y="3438936"/>
              <a:ext cx="682586" cy="5170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A7042A0-075D-4120-AE9A-6BED7F811B1D}"/>
              </a:ext>
            </a:extLst>
          </p:cNvPr>
          <p:cNvGrpSpPr/>
          <p:nvPr/>
        </p:nvGrpSpPr>
        <p:grpSpPr>
          <a:xfrm>
            <a:off x="6001446" y="2016493"/>
            <a:ext cx="2478157" cy="2478157"/>
            <a:chOff x="1698783" y="2199859"/>
            <a:chExt cx="2478157" cy="2478157"/>
          </a:xfrm>
          <a:scene3d>
            <a:camera prst="isometricLeftDown"/>
            <a:lightRig rig="threePt" dir="t"/>
          </a:scene3d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505CFA3-7507-4EAB-A4C5-E8AD1A5DBA4A}"/>
                </a:ext>
              </a:extLst>
            </p:cNvPr>
            <p:cNvSpPr/>
            <p:nvPr/>
          </p:nvSpPr>
          <p:spPr>
            <a:xfrm>
              <a:off x="1698783" y="2199859"/>
              <a:ext cx="2478157" cy="24781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圆: 空心 52">
              <a:extLst>
                <a:ext uri="{FF2B5EF4-FFF2-40B4-BE49-F238E27FC236}">
                  <a16:creationId xmlns:a16="http://schemas.microsoft.com/office/drawing/2014/main" id="{D43F19B6-5CA1-474B-BE33-9FB0024C9891}"/>
                </a:ext>
              </a:extLst>
            </p:cNvPr>
            <p:cNvSpPr/>
            <p:nvPr/>
          </p:nvSpPr>
          <p:spPr>
            <a:xfrm>
              <a:off x="1857808" y="2358884"/>
              <a:ext cx="2160105" cy="2160105"/>
            </a:xfrm>
            <a:prstGeom prst="donut">
              <a:avLst>
                <a:gd name="adj" fmla="val 696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2A4A840-96B3-465B-8092-C4A1F31D31C1}"/>
                </a:ext>
              </a:extLst>
            </p:cNvPr>
            <p:cNvSpPr/>
            <p:nvPr/>
          </p:nvSpPr>
          <p:spPr>
            <a:xfrm>
              <a:off x="2189114" y="2517909"/>
              <a:ext cx="318052" cy="31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9236921-8E8F-4923-B9DF-87133DD68F63}"/>
                </a:ext>
              </a:extLst>
            </p:cNvPr>
            <p:cNvSpPr/>
            <p:nvPr/>
          </p:nvSpPr>
          <p:spPr>
            <a:xfrm>
              <a:off x="3620349" y="2713378"/>
              <a:ext cx="318052" cy="3180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050926F-2F22-4CC8-9A1A-658E61AC7172}"/>
                </a:ext>
              </a:extLst>
            </p:cNvPr>
            <p:cNvCxnSpPr>
              <a:cxnSpLocks/>
              <a:endCxn id="54" idx="5"/>
            </p:cNvCxnSpPr>
            <p:nvPr/>
          </p:nvCxnSpPr>
          <p:spPr>
            <a:xfrm flipH="1" flipV="1">
              <a:off x="2460588" y="2789383"/>
              <a:ext cx="477272" cy="6495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61AE541-F454-427F-9025-482C0C5EB0B7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V="1">
              <a:off x="2928022" y="2984852"/>
              <a:ext cx="738905" cy="4441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空心弧 57">
              <a:extLst>
                <a:ext uri="{FF2B5EF4-FFF2-40B4-BE49-F238E27FC236}">
                  <a16:creationId xmlns:a16="http://schemas.microsoft.com/office/drawing/2014/main" id="{6F5EC93A-ACFD-4E32-B8ED-30B9E078CE15}"/>
                </a:ext>
              </a:extLst>
            </p:cNvPr>
            <p:cNvSpPr/>
            <p:nvPr/>
          </p:nvSpPr>
          <p:spPr>
            <a:xfrm>
              <a:off x="2603196" y="3081120"/>
              <a:ext cx="649651" cy="649651"/>
            </a:xfrm>
            <a:prstGeom prst="blockArc">
              <a:avLst>
                <a:gd name="adj1" fmla="val 13770965"/>
                <a:gd name="adj2" fmla="val 19733278"/>
                <a:gd name="adj3" fmla="val 1841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5A62BF-3776-4CC8-9C5D-61A11FF7B7A5}"/>
              </a:ext>
            </a:extLst>
          </p:cNvPr>
          <p:cNvGrpSpPr/>
          <p:nvPr/>
        </p:nvGrpSpPr>
        <p:grpSpPr>
          <a:xfrm>
            <a:off x="2365299" y="2058271"/>
            <a:ext cx="2478157" cy="2478157"/>
            <a:chOff x="5141844" y="2199859"/>
            <a:chExt cx="2478157" cy="2478157"/>
          </a:xfrm>
          <a:scene3d>
            <a:camera prst="isometricLeftDown"/>
            <a:lightRig rig="threePt" dir="t"/>
          </a:scene3d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948E287-D586-4387-9ED4-5FE435F890F0}"/>
                </a:ext>
              </a:extLst>
            </p:cNvPr>
            <p:cNvGrpSpPr/>
            <p:nvPr/>
          </p:nvGrpSpPr>
          <p:grpSpPr>
            <a:xfrm>
              <a:off x="5141844" y="2199859"/>
              <a:ext cx="2478157" cy="2478157"/>
              <a:chOff x="1550504" y="2199861"/>
              <a:chExt cx="2478157" cy="247815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CB8B9F3-416A-476A-AB41-876805BAFE25}"/>
                  </a:ext>
                </a:extLst>
              </p:cNvPr>
              <p:cNvSpPr/>
              <p:nvPr/>
            </p:nvSpPr>
            <p:spPr>
              <a:xfrm>
                <a:off x="1550504" y="2199861"/>
                <a:ext cx="2478157" cy="24781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圆: 空心 47">
                <a:extLst>
                  <a:ext uri="{FF2B5EF4-FFF2-40B4-BE49-F238E27FC236}">
                    <a16:creationId xmlns:a16="http://schemas.microsoft.com/office/drawing/2014/main" id="{E82E3DF3-20E7-4D2E-B0A8-2B099119B629}"/>
                  </a:ext>
                </a:extLst>
              </p:cNvPr>
              <p:cNvSpPr/>
              <p:nvPr/>
            </p:nvSpPr>
            <p:spPr>
              <a:xfrm>
                <a:off x="1709529" y="2358886"/>
                <a:ext cx="2160105" cy="2160105"/>
              </a:xfrm>
              <a:prstGeom prst="donut">
                <a:avLst>
                  <a:gd name="adj" fmla="val 6966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8168CBED-F90F-402A-A972-7BF8A17D47EE}"/>
                  </a:ext>
                </a:extLst>
              </p:cNvPr>
              <p:cNvSpPr/>
              <p:nvPr/>
            </p:nvSpPr>
            <p:spPr>
              <a:xfrm>
                <a:off x="1858617" y="3909389"/>
                <a:ext cx="318052" cy="3180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DFAC32C-4354-4424-AD37-2F302317AD70}"/>
                  </a:ext>
                </a:extLst>
              </p:cNvPr>
              <p:cNvSpPr/>
              <p:nvPr/>
            </p:nvSpPr>
            <p:spPr>
              <a:xfrm>
                <a:off x="3631096" y="3269974"/>
                <a:ext cx="318052" cy="31805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975CA0E-E89B-4427-81FD-6B1DACFA0BDD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6404017" y="3428998"/>
              <a:ext cx="818419" cy="99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2F40C9E-B8E0-4E38-B89E-9D86B3D7928D}"/>
                </a:ext>
              </a:extLst>
            </p:cNvPr>
            <p:cNvCxnSpPr>
              <a:cxnSpLocks/>
              <a:endCxn id="49" idx="7"/>
            </p:cNvCxnSpPr>
            <p:nvPr/>
          </p:nvCxnSpPr>
          <p:spPr>
            <a:xfrm flipH="1">
              <a:off x="5721431" y="3438936"/>
              <a:ext cx="682586" cy="5170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5D2752A-07F1-4304-89A6-820010079999}"/>
              </a:ext>
            </a:extLst>
          </p:cNvPr>
          <p:cNvGrpSpPr/>
          <p:nvPr/>
        </p:nvGrpSpPr>
        <p:grpSpPr>
          <a:xfrm>
            <a:off x="1893337" y="2042904"/>
            <a:ext cx="2478157" cy="2478157"/>
            <a:chOff x="5141844" y="2199859"/>
            <a:chExt cx="2478157" cy="2478157"/>
          </a:xfrm>
          <a:scene3d>
            <a:camera prst="isometricLeftDown"/>
            <a:lightRig rig="threePt" dir="t"/>
          </a:scene3d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C9750F7-F259-4FD6-971C-D362B2F273AC}"/>
                </a:ext>
              </a:extLst>
            </p:cNvPr>
            <p:cNvGrpSpPr/>
            <p:nvPr/>
          </p:nvGrpSpPr>
          <p:grpSpPr>
            <a:xfrm>
              <a:off x="5141844" y="2199859"/>
              <a:ext cx="2478157" cy="2478157"/>
              <a:chOff x="1550504" y="2199861"/>
              <a:chExt cx="2478157" cy="247815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8B051A5-2985-4FF5-8F76-4FF8D0E4E1BF}"/>
                  </a:ext>
                </a:extLst>
              </p:cNvPr>
              <p:cNvSpPr/>
              <p:nvPr/>
            </p:nvSpPr>
            <p:spPr>
              <a:xfrm>
                <a:off x="1550504" y="2199861"/>
                <a:ext cx="2478157" cy="24781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圆: 空心 10">
                <a:extLst>
                  <a:ext uri="{FF2B5EF4-FFF2-40B4-BE49-F238E27FC236}">
                    <a16:creationId xmlns:a16="http://schemas.microsoft.com/office/drawing/2014/main" id="{29079849-A97A-4A71-90D6-6A9473856C0F}"/>
                  </a:ext>
                </a:extLst>
              </p:cNvPr>
              <p:cNvSpPr/>
              <p:nvPr/>
            </p:nvSpPr>
            <p:spPr>
              <a:xfrm>
                <a:off x="1709529" y="2358886"/>
                <a:ext cx="2160105" cy="2160105"/>
              </a:xfrm>
              <a:prstGeom prst="donut">
                <a:avLst>
                  <a:gd name="adj" fmla="val 6966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722D818-604D-44C5-8463-FBD3101C362F}"/>
                  </a:ext>
                </a:extLst>
              </p:cNvPr>
              <p:cNvSpPr/>
              <p:nvPr/>
            </p:nvSpPr>
            <p:spPr>
              <a:xfrm>
                <a:off x="1858617" y="3909389"/>
                <a:ext cx="318052" cy="3180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84C69B3-0910-4997-93FE-AAF541063422}"/>
                  </a:ext>
                </a:extLst>
              </p:cNvPr>
              <p:cNvSpPr/>
              <p:nvPr/>
            </p:nvSpPr>
            <p:spPr>
              <a:xfrm>
                <a:off x="3631096" y="3269974"/>
                <a:ext cx="318052" cy="31805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8E11D0A-388A-4DB0-A6BA-B4D71B73B9F0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404017" y="3428998"/>
              <a:ext cx="818419" cy="99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FD488DC-3A6B-464A-94FF-778AEFB83446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5721431" y="3438936"/>
              <a:ext cx="682586" cy="5170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4F2C1D6F-8ACC-4A38-B0FD-4A8336045814}"/>
              </a:ext>
            </a:extLst>
          </p:cNvPr>
          <p:cNvSpPr/>
          <p:nvPr/>
        </p:nvSpPr>
        <p:spPr>
          <a:xfrm>
            <a:off x="2859156" y="699326"/>
            <a:ext cx="1543880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Neuron1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AFC78A-96DD-4A70-BB1F-358F28B706E1}"/>
              </a:ext>
            </a:extLst>
          </p:cNvPr>
          <p:cNvSpPr/>
          <p:nvPr/>
        </p:nvSpPr>
        <p:spPr>
          <a:xfrm>
            <a:off x="4949883" y="666334"/>
            <a:ext cx="1543880" cy="4505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Neuron2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E71AC23-DAC7-4C2D-8B8B-7234A9834879}"/>
              </a:ext>
            </a:extLst>
          </p:cNvPr>
          <p:cNvGrpSpPr/>
          <p:nvPr/>
        </p:nvGrpSpPr>
        <p:grpSpPr>
          <a:xfrm>
            <a:off x="1485538" y="2080578"/>
            <a:ext cx="2478157" cy="2478157"/>
            <a:chOff x="1698783" y="2199859"/>
            <a:chExt cx="2478157" cy="2478157"/>
          </a:xfrm>
          <a:scene3d>
            <a:camera prst="isometricLeftDown"/>
            <a:lightRig rig="threePt" dir="t"/>
          </a:scene3d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D738FA9-6E23-490E-BF56-63DB8AC0E419}"/>
                </a:ext>
              </a:extLst>
            </p:cNvPr>
            <p:cNvSpPr/>
            <p:nvPr/>
          </p:nvSpPr>
          <p:spPr>
            <a:xfrm>
              <a:off x="1698783" y="2199859"/>
              <a:ext cx="2478157" cy="24781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82F463A-51FD-44CC-A341-7B5D0A0B1125}"/>
                </a:ext>
              </a:extLst>
            </p:cNvPr>
            <p:cNvSpPr/>
            <p:nvPr/>
          </p:nvSpPr>
          <p:spPr>
            <a:xfrm>
              <a:off x="1857808" y="2358884"/>
              <a:ext cx="2160105" cy="2160105"/>
            </a:xfrm>
            <a:prstGeom prst="donut">
              <a:avLst>
                <a:gd name="adj" fmla="val 696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AA97505-EAA3-4BBC-8D22-E9C7B9D3CE19}"/>
                </a:ext>
              </a:extLst>
            </p:cNvPr>
            <p:cNvSpPr/>
            <p:nvPr/>
          </p:nvSpPr>
          <p:spPr>
            <a:xfrm>
              <a:off x="2189114" y="2517909"/>
              <a:ext cx="318052" cy="31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446C64A-4686-48BD-8D09-AFEF322E1455}"/>
                </a:ext>
              </a:extLst>
            </p:cNvPr>
            <p:cNvSpPr/>
            <p:nvPr/>
          </p:nvSpPr>
          <p:spPr>
            <a:xfrm>
              <a:off x="3620349" y="2713378"/>
              <a:ext cx="318052" cy="3180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5C9FCEC-F125-49B9-A96E-D42215878D84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2460588" y="2789383"/>
              <a:ext cx="477272" cy="6495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E40F240-036A-4AED-84A3-1AC75507D54D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28022" y="2984852"/>
              <a:ext cx="738905" cy="4441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id="{ABF4CBA1-EA35-4417-B6CC-65C1E926D37B}"/>
                </a:ext>
              </a:extLst>
            </p:cNvPr>
            <p:cNvSpPr/>
            <p:nvPr/>
          </p:nvSpPr>
          <p:spPr>
            <a:xfrm>
              <a:off x="2603196" y="3081120"/>
              <a:ext cx="649651" cy="649651"/>
            </a:xfrm>
            <a:prstGeom prst="blockArc">
              <a:avLst>
                <a:gd name="adj1" fmla="val 13770965"/>
                <a:gd name="adj2" fmla="val 19733278"/>
                <a:gd name="adj3" fmla="val 1841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01D4EE0-D2C8-499A-AE95-55046B5D1F74}"/>
              </a:ext>
            </a:extLst>
          </p:cNvPr>
          <p:cNvCxnSpPr>
            <a:cxnSpLocks/>
            <a:stCxn id="4" idx="5"/>
            <a:endCxn id="54" idx="7"/>
          </p:cNvCxnSpPr>
          <p:nvPr/>
        </p:nvCxnSpPr>
        <p:spPr>
          <a:xfrm>
            <a:off x="4176940" y="1083915"/>
            <a:ext cx="2586311" cy="1297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7998B79-5661-4656-88AA-11AC6F4A79A4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6267667" y="1050923"/>
            <a:ext cx="1229458" cy="196471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C8C8014-CE45-40B5-A484-C82094158202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290467" y="1083915"/>
            <a:ext cx="794785" cy="12649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713073C-228C-465A-9191-6E82EB7FBD08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118687" y="1050923"/>
            <a:ext cx="2057292" cy="227492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EAFB739-23FE-402B-98F2-4435F1D00920}"/>
                  </a:ext>
                </a:extLst>
              </p:cNvPr>
              <p:cNvSpPr txBox="1"/>
              <p:nvPr/>
            </p:nvSpPr>
            <p:spPr>
              <a:xfrm>
                <a:off x="2941907" y="5292955"/>
                <a:ext cx="4282454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EAFB739-23FE-402B-98F2-4435F1D00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07" y="5292955"/>
                <a:ext cx="4282454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826D8EF0-E1CE-4E65-BF59-8D6E561D461C}"/>
              </a:ext>
            </a:extLst>
          </p:cNvPr>
          <p:cNvSpPr txBox="1"/>
          <p:nvPr/>
        </p:nvSpPr>
        <p:spPr>
          <a:xfrm>
            <a:off x="2040404" y="475051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 -1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C466764-8DA2-4661-AF26-649DC19B0C0B}"/>
              </a:ext>
            </a:extLst>
          </p:cNvPr>
          <p:cNvSpPr txBox="1"/>
          <p:nvPr/>
        </p:nvSpPr>
        <p:spPr>
          <a:xfrm>
            <a:off x="6711952" y="4889785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 1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DF8A371-855E-4577-A702-AA916B6D7AFB}"/>
              </a:ext>
            </a:extLst>
          </p:cNvPr>
          <p:cNvSpPr/>
          <p:nvPr/>
        </p:nvSpPr>
        <p:spPr>
          <a:xfrm>
            <a:off x="5175979" y="3176757"/>
            <a:ext cx="243824" cy="2438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519423BC-81F9-4707-A92C-BE628FEF913F}"/>
              </a:ext>
            </a:extLst>
          </p:cNvPr>
          <p:cNvSpPr/>
          <p:nvPr/>
        </p:nvSpPr>
        <p:spPr>
          <a:xfrm>
            <a:off x="5519002" y="3176757"/>
            <a:ext cx="243824" cy="2438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94A7319-A338-43B3-8EB6-02C048536A38}"/>
              </a:ext>
            </a:extLst>
          </p:cNvPr>
          <p:cNvSpPr/>
          <p:nvPr/>
        </p:nvSpPr>
        <p:spPr>
          <a:xfrm>
            <a:off x="5879534" y="3176757"/>
            <a:ext cx="243824" cy="2438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BB4684A-771F-45BB-90FC-8C06FA4D6F84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824722" y="1149900"/>
            <a:ext cx="806374" cy="915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D7727AA-8C6E-4383-B03E-36453B258EDC}"/>
              </a:ext>
            </a:extLst>
          </p:cNvPr>
          <p:cNvCxnSpPr>
            <a:cxnSpLocks/>
          </p:cNvCxnSpPr>
          <p:nvPr/>
        </p:nvCxnSpPr>
        <p:spPr>
          <a:xfrm flipV="1">
            <a:off x="3192448" y="1149900"/>
            <a:ext cx="595116" cy="8887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4B2FF11-68F0-4EDA-B47E-0AC6792FEB9A}"/>
              </a:ext>
            </a:extLst>
          </p:cNvPr>
          <p:cNvCxnSpPr>
            <a:cxnSpLocks/>
          </p:cNvCxnSpPr>
          <p:nvPr/>
        </p:nvCxnSpPr>
        <p:spPr>
          <a:xfrm flipV="1">
            <a:off x="3515188" y="1149900"/>
            <a:ext cx="419088" cy="7724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08DE0D0-AF0D-4579-8407-54EF6DBB44B0}"/>
              </a:ext>
            </a:extLst>
          </p:cNvPr>
          <p:cNvCxnSpPr>
            <a:cxnSpLocks/>
          </p:cNvCxnSpPr>
          <p:nvPr/>
        </p:nvCxnSpPr>
        <p:spPr>
          <a:xfrm flipV="1">
            <a:off x="3884181" y="1103434"/>
            <a:ext cx="1679018" cy="158560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0B86AD4-F72F-4E81-90E8-17D217F0DEE8}"/>
              </a:ext>
            </a:extLst>
          </p:cNvPr>
          <p:cNvCxnSpPr>
            <a:cxnSpLocks/>
          </p:cNvCxnSpPr>
          <p:nvPr/>
        </p:nvCxnSpPr>
        <p:spPr>
          <a:xfrm flipV="1">
            <a:off x="4306799" y="1089543"/>
            <a:ext cx="1508598" cy="156305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C8559D2-2B55-4F18-880D-1265ECF3B510}"/>
              </a:ext>
            </a:extLst>
          </p:cNvPr>
          <p:cNvCxnSpPr>
            <a:cxnSpLocks/>
          </p:cNvCxnSpPr>
          <p:nvPr/>
        </p:nvCxnSpPr>
        <p:spPr>
          <a:xfrm flipV="1">
            <a:off x="4874966" y="1089543"/>
            <a:ext cx="1072562" cy="254706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6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106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冯乐满</dc:creator>
  <cp:lastModifiedBy>冯乐满</cp:lastModifiedBy>
  <cp:revision>9</cp:revision>
  <dcterms:created xsi:type="dcterms:W3CDTF">2018-03-26T18:04:08Z</dcterms:created>
  <dcterms:modified xsi:type="dcterms:W3CDTF">2018-03-26T20:21:28Z</dcterms:modified>
</cp:coreProperties>
</file>