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8"/>
    <p:restoredTop sz="94687"/>
  </p:normalViewPr>
  <p:slideViewPr>
    <p:cSldViewPr snapToGrid="0">
      <p:cViewPr varScale="1">
        <p:scale>
          <a:sx n="141" d="100"/>
          <a:sy n="141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E2443-F335-CE4C-9EFB-C929EED8D58B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3F261-9317-DB46-892D-651C461B6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09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3F261-9317-DB46-892D-651C461B634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08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7C04A-06CF-DF29-74FE-853C33660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B2E853-3156-7AC1-ED17-843AF9094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791608-9A9E-BA15-861E-65D8EB9E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4161-22B7-A94C-8D62-2F75F1BD5FDD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9981FD-2C2B-D419-3164-6385E856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078C0-2058-301E-8867-0EA606B1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F7-5108-F747-A334-3DCFAF8F7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97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D8CCF-0912-3786-0BEB-D2FE9997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0A0172-BB04-A076-DB4C-A89384FFA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09BED-AA6D-7531-EF72-6861C363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4161-22B7-A94C-8D62-2F75F1BD5FDD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CE5547-9392-0282-2708-FCB40918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B8A900-D9CB-1CCB-1361-24AAA8CF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F7-5108-F747-A334-3DCFAF8F7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0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EE3686-CED6-4137-A137-9FF116109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CDB566-A8ED-097E-173A-B62A8A948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C69F56-8B93-33F9-4E43-80D2CEE5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4161-22B7-A94C-8D62-2F75F1BD5FDD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9A4EAD-DBDA-F094-B989-3C6F17CF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045D5-8BD1-A022-C609-8663F771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F7-5108-F747-A334-3DCFAF8F7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32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6F7EB-7087-2D05-4BD9-138F1D0D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D28BC1-0A0A-1300-9715-57E7470B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5BB492-E7A1-5F4A-B2D2-C0956845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4161-22B7-A94C-8D62-2F75F1BD5FDD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650F7D-E1D8-B1EE-79D3-8A58F99A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55C1B0-1D41-9EB1-5DB8-175A04FD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F7-5108-F747-A334-3DCFAF8F7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51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8ED1-A7B4-7C55-741F-812E5487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1EA21B-9C37-3C7A-01FB-D35BDDB76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CACC10-E953-6DF5-157E-F0415A14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4161-22B7-A94C-8D62-2F75F1BD5FDD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8DE7F-26BB-B1B8-3E68-03054778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5AEA0-A928-0512-0635-5FE990B5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F7-5108-F747-A334-3DCFAF8F7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8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477C7-98D0-70F4-BA83-5DBE7E26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F6E674-CA09-B828-6BE0-0C1CFDAC5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FB74C5-326D-BDFE-1853-FE404240A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C2FAF9-64FE-EDCB-E8F2-FA9F1EAC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4161-22B7-A94C-8D62-2F75F1BD5FDD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B93B12-2C58-665E-7DA1-BFEDB759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6B99F9-E715-E9DC-70BB-11C6E505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F7-5108-F747-A334-3DCFAF8F7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88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44CE55-9897-D1DC-FE92-B07A7A7B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562E85-C195-3C8E-5725-312C92CA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BAF56B-673E-33C2-6119-523E5BEE2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AE0D1F-6813-76E2-C968-BF8552F07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5E0C7B-2109-37E7-1909-7D9028282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DD32B0-E2B8-B4CB-94C9-3350D4EE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4161-22B7-A94C-8D62-2F75F1BD5FDD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67E56B-8229-5419-DD6F-73BF0C67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E1A4B9-3AD4-A368-A740-641BA058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F7-5108-F747-A334-3DCFAF8F7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24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2B8AB-B56C-7CB5-CE20-8E38BAF9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C1A1D5-479B-27D2-0753-CC75DB76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4161-22B7-A94C-8D62-2F75F1BD5FDD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65675-97A3-0489-305E-06EC6159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080AC7-B56B-EBA3-5A27-FE7A7A4E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F7-5108-F747-A334-3DCFAF8F7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72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7FEF0A-F837-AB75-726B-5FD1B481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4161-22B7-A94C-8D62-2F75F1BD5FDD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BDAA35-7CD9-9428-9893-699FE5F9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0FDE36-55DD-8AB3-639A-C74231B8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F7-5108-F747-A334-3DCFAF8F7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65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BF242-73F5-EF0B-D05E-9E59913E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2E5E25-A3B6-FED1-5329-E9B09F518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02186E-0254-6EF3-24EE-C46BBE9F0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B126C1-E59D-81F9-CED2-12D15155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4161-22B7-A94C-8D62-2F75F1BD5FDD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F21632-9973-81EF-1D74-E9109504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C76EEB-A6D9-D892-12C2-329D30D3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F7-5108-F747-A334-3DCFAF8F7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07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A794E-1A14-FA86-ADE3-803B2D4C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3B07F5-B43E-68E6-B316-E4B21BF7F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78C931-EF79-D1F5-9092-B24CC6112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47D91C-260B-D9E2-A30E-59CCFB54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4161-22B7-A94C-8D62-2F75F1BD5FDD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8F0CCF-142B-7BAE-8148-8A2D5288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42A71E-F24B-008A-5251-1CE96F32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2F7-5108-F747-A334-3DCFAF8F7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18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D7EADB-B46B-0DF8-9F9E-FEDCCA86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43C0F2-7C42-FD90-16FE-98FC35022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B304F9-C5EE-7F85-8419-540854349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4161-22B7-A94C-8D62-2F75F1BD5FDD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E906E3-B65B-FC5E-5F70-A535B92C0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D33481-9871-C6D0-5ECB-FF56CCF36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862F7-5108-F747-A334-3DCFAF8F7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5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appybird.fambrei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D1B001B-EF0D-F8CA-FBA0-6A1C5007C2B4}"/>
              </a:ext>
            </a:extLst>
          </p:cNvPr>
          <p:cNvGrpSpPr/>
          <p:nvPr/>
        </p:nvGrpSpPr>
        <p:grpSpPr>
          <a:xfrm>
            <a:off x="0" y="0"/>
            <a:ext cx="12192000" cy="6861600"/>
            <a:chOff x="0" y="-1"/>
            <a:chExt cx="12192000" cy="6861372"/>
          </a:xfrm>
        </p:grpSpPr>
        <p:pic>
          <p:nvPicPr>
            <p:cNvPr id="5" name="Grafik 4" descr="Ein Bild, das Text, Screenshot, Multimedia-Software, Software enthält.&#10;&#10;Automatisch generierte Beschreibung">
              <a:extLst>
                <a:ext uri="{FF2B5EF4-FFF2-40B4-BE49-F238E27FC236}">
                  <a16:creationId xmlns:a16="http://schemas.microsoft.com/office/drawing/2014/main" id="{030BC851-5C9F-B528-FAE9-3040FAA550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r="71908" b="50000"/>
            <a:stretch/>
          </p:blipFill>
          <p:spPr>
            <a:xfrm>
              <a:off x="0" y="-1"/>
              <a:ext cx="3854824" cy="6861371"/>
            </a:xfrm>
            <a:prstGeom prst="rect">
              <a:avLst/>
            </a:prstGeom>
          </p:spPr>
        </p:pic>
        <p:pic>
          <p:nvPicPr>
            <p:cNvPr id="6" name="Grafik 5" descr="Ein Bild, das Text, Screenshot, Multimedia-Software, Software enthält.&#10;&#10;Automatisch generierte Beschreibung">
              <a:extLst>
                <a:ext uri="{FF2B5EF4-FFF2-40B4-BE49-F238E27FC236}">
                  <a16:creationId xmlns:a16="http://schemas.microsoft.com/office/drawing/2014/main" id="{8BD075E6-EDA6-1934-1BF7-C04EE981A2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r="71908" b="50000"/>
            <a:stretch/>
          </p:blipFill>
          <p:spPr>
            <a:xfrm>
              <a:off x="3836895" y="0"/>
              <a:ext cx="3854824" cy="6861371"/>
            </a:xfrm>
            <a:prstGeom prst="rect">
              <a:avLst/>
            </a:prstGeom>
          </p:spPr>
        </p:pic>
        <p:pic>
          <p:nvPicPr>
            <p:cNvPr id="7" name="Grafik 6" descr="Ein Bild, das Text, Screenshot, Multimedia-Software, Software enthält.&#10;&#10;Automatisch generierte Beschreibung">
              <a:extLst>
                <a:ext uri="{FF2B5EF4-FFF2-40B4-BE49-F238E27FC236}">
                  <a16:creationId xmlns:a16="http://schemas.microsoft.com/office/drawing/2014/main" id="{8AC3084A-800F-BEF1-DBF9-715C8DCB8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r="71908" b="50000"/>
            <a:stretch/>
          </p:blipFill>
          <p:spPr>
            <a:xfrm>
              <a:off x="7673790" y="0"/>
              <a:ext cx="3854824" cy="6861371"/>
            </a:xfrm>
            <a:prstGeom prst="rect">
              <a:avLst/>
            </a:prstGeom>
          </p:spPr>
        </p:pic>
        <p:pic>
          <p:nvPicPr>
            <p:cNvPr id="8" name="Grafik 7" descr="Ein Bild, das Text, Screenshot, Multimedia-Software, Software enthält.&#10;&#10;Automatisch generierte Beschreibung">
              <a:extLst>
                <a:ext uri="{FF2B5EF4-FFF2-40B4-BE49-F238E27FC236}">
                  <a16:creationId xmlns:a16="http://schemas.microsoft.com/office/drawing/2014/main" id="{FB61FFAA-7AF5-75D8-4937-23DFE4BADC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r="95035" b="50000"/>
            <a:stretch/>
          </p:blipFill>
          <p:spPr>
            <a:xfrm>
              <a:off x="11510685" y="0"/>
              <a:ext cx="681315" cy="6861371"/>
            </a:xfrm>
            <a:prstGeom prst="rect">
              <a:avLst/>
            </a:prstGeom>
          </p:spPr>
        </p:pic>
      </p:grpSp>
      <p:pic>
        <p:nvPicPr>
          <p:cNvPr id="10" name="Grafik 9" descr="Ein Bild, das Text, Screenshot, Multimedia-Software, Software enthält.&#10;&#10;Automatisch generierte Beschreibung">
            <a:extLst>
              <a:ext uri="{FF2B5EF4-FFF2-40B4-BE49-F238E27FC236}">
                <a16:creationId xmlns:a16="http://schemas.microsoft.com/office/drawing/2014/main" id="{A8BD5B59-A040-0EC3-0BCB-0E1C877AB6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74" t="70195" r="83913" b="5449"/>
          <a:stretch/>
        </p:blipFill>
        <p:spPr>
          <a:xfrm rot="10800000">
            <a:off x="5745208" y="3615641"/>
            <a:ext cx="693996" cy="3242358"/>
          </a:xfrm>
          <a:prstGeom prst="rect">
            <a:avLst/>
          </a:prstGeom>
          <a:ln>
            <a:noFill/>
          </a:ln>
        </p:spPr>
      </p:pic>
      <p:pic>
        <p:nvPicPr>
          <p:cNvPr id="4" name="Grafik 3" descr="Ein Bild, das Text, Screenshot, Multimedia-Software, Software enthält.&#10;&#10;Automatisch generierte Beschreibung">
            <a:extLst>
              <a:ext uri="{FF2B5EF4-FFF2-40B4-BE49-F238E27FC236}">
                <a16:creationId xmlns:a16="http://schemas.microsoft.com/office/drawing/2014/main" id="{7D789856-F8BD-99E4-5C23-76CC6EF48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74" t="76444" r="83913" b="5449"/>
          <a:stretch/>
        </p:blipFill>
        <p:spPr>
          <a:xfrm>
            <a:off x="5745208" y="0"/>
            <a:ext cx="693996" cy="2410541"/>
          </a:xfrm>
          <a:prstGeom prst="rect">
            <a:avLst/>
          </a:prstGeom>
          <a:ln>
            <a:noFill/>
          </a:ln>
        </p:spPr>
      </p:pic>
      <p:pic>
        <p:nvPicPr>
          <p:cNvPr id="11" name="Grafik 10" descr="Ein Bild, das Text, Screenshot, Multimedia-Software, Software enthält.&#10;&#10;Automatisch generierte Beschreibung">
            <a:extLst>
              <a:ext uri="{FF2B5EF4-FFF2-40B4-BE49-F238E27FC236}">
                <a16:creationId xmlns:a16="http://schemas.microsoft.com/office/drawing/2014/main" id="{1C636D5C-77B7-9F16-93FB-2D0373C21D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778" t="16994" r="13701" b="77516"/>
          <a:stretch/>
        </p:blipFill>
        <p:spPr>
          <a:xfrm>
            <a:off x="4582194" y="0"/>
            <a:ext cx="3027612" cy="897420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EF3FD38-3403-130C-3A7E-EA390EE74E00}"/>
              </a:ext>
            </a:extLst>
          </p:cNvPr>
          <p:cNvGrpSpPr/>
          <p:nvPr/>
        </p:nvGrpSpPr>
        <p:grpSpPr>
          <a:xfrm>
            <a:off x="776286" y="1181883"/>
            <a:ext cx="3629025" cy="4801314"/>
            <a:chOff x="207870" y="1181883"/>
            <a:chExt cx="3629025" cy="4801314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C9BC2B65-BAA2-1A53-A91E-05B7629E8DE1}"/>
                </a:ext>
              </a:extLst>
            </p:cNvPr>
            <p:cNvGrpSpPr/>
            <p:nvPr/>
          </p:nvGrpSpPr>
          <p:grpSpPr>
            <a:xfrm>
              <a:off x="207870" y="1181883"/>
              <a:ext cx="3629025" cy="4801314"/>
              <a:chOff x="207870" y="1042986"/>
              <a:chExt cx="3629025" cy="4801314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EEA831A-9591-27A3-CA03-6E271126E09C}"/>
                  </a:ext>
                </a:extLst>
              </p:cNvPr>
              <p:cNvSpPr txBox="1"/>
              <p:nvPr/>
            </p:nvSpPr>
            <p:spPr>
              <a:xfrm>
                <a:off x="207870" y="1042986"/>
                <a:ext cx="3629025" cy="4801314"/>
              </a:xfrm>
              <a:prstGeom prst="rect">
                <a:avLst/>
              </a:prstGeom>
              <a:solidFill>
                <a:srgbClr val="E7E6E6">
                  <a:alpha val="32941"/>
                </a:srgb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Visuelle Anpassbarkeit</a:t>
                </a:r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</p:txBody>
          </p:sp>
          <p:pic>
            <p:nvPicPr>
              <p:cNvPr id="14" name="Grafik 13" descr="Ein Bild, das Text, Screenshot, Multimedia-Software, Software enthält.&#10;&#10;Automatisch generierte Beschreibung">
                <a:extLst>
                  <a:ext uri="{FF2B5EF4-FFF2-40B4-BE49-F238E27FC236}">
                    <a16:creationId xmlns:a16="http://schemas.microsoft.com/office/drawing/2014/main" id="{4BB0104F-3EFB-A453-22AF-1FC1AB1E89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190" t="50435" r="60547" b="41513"/>
              <a:stretch/>
            </p:blipFill>
            <p:spPr>
              <a:xfrm>
                <a:off x="408925" y="1564024"/>
                <a:ext cx="1499388" cy="1071902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</p:spPr>
          </p:pic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E5FF5023-073D-93C9-B1F4-ED6AD547FCA1}"/>
                  </a:ext>
                </a:extLst>
              </p:cNvPr>
              <p:cNvGrpSpPr/>
              <p:nvPr/>
            </p:nvGrpSpPr>
            <p:grpSpPr>
              <a:xfrm>
                <a:off x="2072288" y="1586058"/>
                <a:ext cx="1515606" cy="1071902"/>
                <a:chOff x="2072288" y="1586058"/>
                <a:chExt cx="1515606" cy="1071902"/>
              </a:xfrm>
            </p:grpSpPr>
            <p:pic>
              <p:nvPicPr>
                <p:cNvPr id="15" name="Grafik 14" descr="Ein Bild, das Text, Screenshot, Multimedia-Software, Software enthält.&#10;&#10;Automatisch generierte Beschreibung">
                  <a:extLst>
                    <a:ext uri="{FF2B5EF4-FFF2-40B4-BE49-F238E27FC236}">
                      <a16:creationId xmlns:a16="http://schemas.microsoft.com/office/drawing/2014/main" id="{EA684576-0B8C-CAC0-0A4B-542BB84A0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-236" t="86540" r="94519" b="5408"/>
                <a:stretch/>
              </p:blipFill>
              <p:spPr>
                <a:xfrm>
                  <a:off x="2072288" y="1586058"/>
                  <a:ext cx="761100" cy="1071902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6" name="Grafik 15" descr="Ein Bild, das Text, Screenshot, Multimedia-Software, Software enthält.&#10;&#10;Automatisch generierte Beschreibung">
                  <a:extLst>
                    <a:ext uri="{FF2B5EF4-FFF2-40B4-BE49-F238E27FC236}">
                      <a16:creationId xmlns:a16="http://schemas.microsoft.com/office/drawing/2014/main" id="{4AF32EDD-D1E3-ACF8-EC66-A9D38D62CA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0874" t="86499" r="83707" b="5449"/>
                <a:stretch/>
              </p:blipFill>
              <p:spPr>
                <a:xfrm>
                  <a:off x="2866534" y="1586058"/>
                  <a:ext cx="721360" cy="10719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pic>
            <p:nvPicPr>
              <p:cNvPr id="17" name="Grafik 16" descr="Ein Bild, das Text, Screenshot, Multimedia-Software, Software enthält.&#10;&#10;Automatisch generierte Beschreibung">
                <a:extLst>
                  <a:ext uri="{FF2B5EF4-FFF2-40B4-BE49-F238E27FC236}">
                    <a16:creationId xmlns:a16="http://schemas.microsoft.com/office/drawing/2014/main" id="{5BD39948-194A-976F-C7E7-AD20A9EB9D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24" t="21" r="71984" b="50073"/>
              <a:stretch/>
            </p:blipFill>
            <p:spPr>
              <a:xfrm>
                <a:off x="404087" y="2865881"/>
                <a:ext cx="1504226" cy="2677103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</p:spPr>
          </p:pic>
          <p:pic>
            <p:nvPicPr>
              <p:cNvPr id="18" name="Grafik 17" descr="Ein Bild, das Text, Screenshot, Multimedia-Software, Software enthält.&#10;&#10;Automatisch generierte Beschreibung">
                <a:extLst>
                  <a:ext uri="{FF2B5EF4-FFF2-40B4-BE49-F238E27FC236}">
                    <a16:creationId xmlns:a16="http://schemas.microsoft.com/office/drawing/2014/main" id="{1EE37059-A337-AD14-2F4E-6D81308AD9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471" r="44021" b="50094"/>
              <a:stretch/>
            </p:blipFill>
            <p:spPr>
              <a:xfrm>
                <a:off x="2117108" y="2865881"/>
                <a:ext cx="1475701" cy="2677103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</p:spPr>
          </p:pic>
        </p:grp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78245246-EFFA-95D8-2AAA-F1D8CDD7B325}"/>
                </a:ext>
              </a:extLst>
            </p:cNvPr>
            <p:cNvSpPr/>
            <p:nvPr/>
          </p:nvSpPr>
          <p:spPr>
            <a:xfrm>
              <a:off x="2060714" y="1702921"/>
              <a:ext cx="1532096" cy="108236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F0903CC-8385-7F2B-B05F-BB6F513A48BD}"/>
              </a:ext>
            </a:extLst>
          </p:cNvPr>
          <p:cNvSpPr txBox="1"/>
          <p:nvPr/>
        </p:nvSpPr>
        <p:spPr>
          <a:xfrm>
            <a:off x="7786689" y="1181883"/>
            <a:ext cx="3629025" cy="4801314"/>
          </a:xfrm>
          <a:prstGeom prst="rect">
            <a:avLst/>
          </a:prstGeom>
          <a:solidFill>
            <a:srgbClr val="E7E6E6">
              <a:alpha val="32941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Cross-Plattform</a:t>
            </a:r>
          </a:p>
          <a:p>
            <a:pPr algn="ctr"/>
            <a:r>
              <a:rPr lang="de-DE" dirty="0"/>
              <a:t>Tastatur</a:t>
            </a:r>
          </a:p>
          <a:p>
            <a:pPr algn="ctr"/>
            <a:r>
              <a:rPr lang="de-DE" dirty="0"/>
              <a:t>Touch / Maus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de-DE" dirty="0"/>
          </a:p>
          <a:p>
            <a:pPr algn="ctr"/>
            <a:r>
              <a:rPr lang="de-DE" b="1" dirty="0"/>
              <a:t>Automatische Updates</a:t>
            </a:r>
          </a:p>
          <a:p>
            <a:pPr algn="ctr"/>
            <a:r>
              <a:rPr lang="de-DE" dirty="0"/>
              <a:t>Basierend</a:t>
            </a:r>
            <a:r>
              <a:rPr lang="de-DE" b="1" dirty="0"/>
              <a:t> </a:t>
            </a:r>
            <a:r>
              <a:rPr lang="de-DE" dirty="0"/>
              <a:t>auf </a:t>
            </a:r>
            <a:r>
              <a:rPr lang="de-DE" dirty="0" err="1"/>
              <a:t>Git-Pushs</a:t>
            </a:r>
            <a:endParaRPr lang="de-DE" dirty="0"/>
          </a:p>
          <a:p>
            <a:pPr algn="ctr"/>
            <a:r>
              <a:rPr lang="de-DE" dirty="0" err="1"/>
              <a:t>Deployment</a:t>
            </a:r>
            <a:r>
              <a:rPr lang="de-DE" dirty="0"/>
              <a:t> auf Website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Verschiedene </a:t>
            </a:r>
            <a:r>
              <a:rPr lang="de-DE" b="1" dirty="0"/>
              <a:t>Spielmodi</a:t>
            </a:r>
          </a:p>
          <a:p>
            <a:pPr algn="ctr"/>
            <a:r>
              <a:rPr lang="de-DE" dirty="0"/>
              <a:t>Normal</a:t>
            </a:r>
          </a:p>
          <a:p>
            <a:pPr algn="ctr"/>
            <a:r>
              <a:rPr lang="de-DE" dirty="0"/>
              <a:t>Schwer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de-DE" dirty="0"/>
          </a:p>
          <a:p>
            <a:pPr algn="ctr"/>
            <a:r>
              <a:rPr lang="de-DE" b="1" dirty="0"/>
              <a:t>Einstellungsmöglichkeiten</a:t>
            </a:r>
          </a:p>
          <a:p>
            <a:pPr algn="ctr"/>
            <a:r>
              <a:rPr lang="de-DE" dirty="0"/>
              <a:t>Musik</a:t>
            </a:r>
          </a:p>
          <a:p>
            <a:pPr algn="ctr"/>
            <a:r>
              <a:rPr lang="de-DE" dirty="0"/>
              <a:t>Soundeffekte</a:t>
            </a:r>
          </a:p>
          <a:p>
            <a:pPr algn="ctr"/>
            <a:endParaRPr lang="de-DE" dirty="0"/>
          </a:p>
          <a:p>
            <a:pPr algn="ctr"/>
            <a:r>
              <a:rPr lang="de-DE" b="1" dirty="0"/>
              <a:t>Highscore und aktueller Score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E59CC7B-9CF5-A963-52EF-D10C59C6C0CD}"/>
              </a:ext>
            </a:extLst>
          </p:cNvPr>
          <p:cNvSpPr txBox="1"/>
          <p:nvPr/>
        </p:nvSpPr>
        <p:spPr>
          <a:xfrm>
            <a:off x="0" y="6492268"/>
            <a:ext cx="12192000" cy="369332"/>
          </a:xfrm>
          <a:prstGeom prst="rect">
            <a:avLst/>
          </a:prstGeom>
          <a:solidFill>
            <a:srgbClr val="E7E6E6">
              <a:alpha val="32941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Flappy Bird auf der Website spielen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3" name="Grafik 12" descr="Ein Bild, das Text, Screenshot, Multimedia-Software, Software enthält.&#10;&#10;Automatisch generierte Beschreibung">
            <a:extLst>
              <a:ext uri="{FF2B5EF4-FFF2-40B4-BE49-F238E27FC236}">
                <a16:creationId xmlns:a16="http://schemas.microsoft.com/office/drawing/2014/main" id="{6C298267-156D-7EF4-9183-6F1B29F4E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09" t="55712" r="68090" b="41899"/>
          <a:stretch/>
        </p:blipFill>
        <p:spPr>
          <a:xfrm>
            <a:off x="5869622" y="2854126"/>
            <a:ext cx="452755" cy="3179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94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Breitbild</PresentationFormat>
  <Paragraphs>34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Breit / BFWS121A</dc:creator>
  <cp:lastModifiedBy>Florian Breit / BFWS121A</cp:lastModifiedBy>
  <cp:revision>18</cp:revision>
  <dcterms:created xsi:type="dcterms:W3CDTF">2023-06-16T09:09:13Z</dcterms:created>
  <dcterms:modified xsi:type="dcterms:W3CDTF">2023-06-19T07:11:20Z</dcterms:modified>
</cp:coreProperties>
</file>