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4"/>
  </p:notesMasterIdLst>
  <p:handoutMasterIdLst>
    <p:handoutMasterId r:id="rId65"/>
  </p:handoutMasterIdLst>
  <p:sldIdLst>
    <p:sldId id="311" r:id="rId2"/>
    <p:sldId id="290" r:id="rId3"/>
    <p:sldId id="258" r:id="rId4"/>
    <p:sldId id="293" r:id="rId5"/>
    <p:sldId id="294" r:id="rId6"/>
    <p:sldId id="295" r:id="rId7"/>
    <p:sldId id="615" r:id="rId8"/>
    <p:sldId id="282" r:id="rId9"/>
    <p:sldId id="296" r:id="rId10"/>
    <p:sldId id="259" r:id="rId11"/>
    <p:sldId id="261" r:id="rId12"/>
    <p:sldId id="262" r:id="rId13"/>
    <p:sldId id="263" r:id="rId14"/>
    <p:sldId id="292" r:id="rId15"/>
    <p:sldId id="617" r:id="rId16"/>
    <p:sldId id="618" r:id="rId17"/>
    <p:sldId id="619" r:id="rId18"/>
    <p:sldId id="620" r:id="rId19"/>
    <p:sldId id="621" r:id="rId20"/>
    <p:sldId id="622" r:id="rId21"/>
    <p:sldId id="624" r:id="rId22"/>
    <p:sldId id="623" r:id="rId23"/>
    <p:sldId id="625" r:id="rId24"/>
    <p:sldId id="627" r:id="rId25"/>
    <p:sldId id="629" r:id="rId26"/>
    <p:sldId id="626" r:id="rId27"/>
    <p:sldId id="632" r:id="rId28"/>
    <p:sldId id="630" r:id="rId29"/>
    <p:sldId id="633" r:id="rId30"/>
    <p:sldId id="631" r:id="rId31"/>
    <p:sldId id="634" r:id="rId32"/>
    <p:sldId id="635" r:id="rId33"/>
    <p:sldId id="636" r:id="rId34"/>
    <p:sldId id="264" r:id="rId35"/>
    <p:sldId id="265" r:id="rId36"/>
    <p:sldId id="266" r:id="rId37"/>
    <p:sldId id="269" r:id="rId38"/>
    <p:sldId id="270" r:id="rId39"/>
    <p:sldId id="267" r:id="rId40"/>
    <p:sldId id="268" r:id="rId41"/>
    <p:sldId id="306" r:id="rId42"/>
    <p:sldId id="285" r:id="rId43"/>
    <p:sldId id="307" r:id="rId44"/>
    <p:sldId id="308" r:id="rId45"/>
    <p:sldId id="309" r:id="rId46"/>
    <p:sldId id="310" r:id="rId47"/>
    <p:sldId id="291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1" r:id="rId58"/>
    <p:sldId id="287" r:id="rId59"/>
    <p:sldId id="638" r:id="rId60"/>
    <p:sldId id="637" r:id="rId61"/>
    <p:sldId id="289" r:id="rId62"/>
    <p:sldId id="28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61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617"/>
            <p14:sldId id="618"/>
            <p14:sldId id="619"/>
            <p14:sldId id="620"/>
            <p14:sldId id="621"/>
            <p14:sldId id="622"/>
            <p14:sldId id="624"/>
            <p14:sldId id="623"/>
            <p14:sldId id="625"/>
            <p14:sldId id="627"/>
            <p14:sldId id="629"/>
            <p14:sldId id="626"/>
            <p14:sldId id="632"/>
            <p14:sldId id="630"/>
            <p14:sldId id="633"/>
            <p14:sldId id="631"/>
            <p14:sldId id="634"/>
            <p14:sldId id="635"/>
            <p14:sldId id="636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38"/>
            <p14:sldId id="63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FF00"/>
    <a:srgbClr val="00843C"/>
    <a:srgbClr val="FFFFFF"/>
    <a:srgbClr val="37FF92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2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is generally</a:t>
            </a:r>
            <a:r>
              <a:rPr lang="en-US" b="1" dirty="0">
                <a:solidFill>
                  <a:schemeClr val="bg1"/>
                </a:solidFill>
              </a:rPr>
              <a:t> single-threaded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Rounded Rectangular Callout 6">
            <a:extLst>
              <a:ext uri="{FF2B5EF4-FFF2-40B4-BE49-F238E27FC236}">
                <a16:creationId xmlns:a16="http://schemas.microsoft.com/office/drawing/2014/main" id="{FA47D589-9A22-5591-FB18-BAEB1CDC8696}"/>
              </a:ext>
            </a:extLst>
          </p:cNvPr>
          <p:cNvSpPr/>
          <p:nvPr/>
        </p:nvSpPr>
        <p:spPr bwMode="auto">
          <a:xfrm>
            <a:off x="4428086" y="2808899"/>
            <a:ext cx="2438400" cy="685800"/>
          </a:xfrm>
          <a:prstGeom prst="wedgeRoundRectCallout">
            <a:avLst>
              <a:gd name="adj1" fmla="val -6369"/>
              <a:gd name="adj2" fmla="val 11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Event loop is paused during 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F6EF59-6C42-0E49-173D-AE1703B3CC82}"/>
              </a:ext>
            </a:extLst>
          </p:cNvPr>
          <p:cNvSpPr/>
          <p:nvPr/>
        </p:nvSpPr>
        <p:spPr bwMode="auto">
          <a:xfrm>
            <a:off x="1412686" y="3284903"/>
            <a:ext cx="2391627" cy="78319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Code executing on the main thread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D636DB-FB86-F09F-FF63-81BE002055C7}"/>
              </a:ext>
            </a:extLst>
          </p:cNvPr>
          <p:cNvSpPr/>
          <p:nvPr/>
        </p:nvSpPr>
        <p:spPr bwMode="auto">
          <a:xfrm>
            <a:off x="7926437" y="2562702"/>
            <a:ext cx="2391627" cy="78319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APIs operate asynchronously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069552-5743-0530-D589-562733EEA0AC}"/>
              </a:ext>
            </a:extLst>
          </p:cNvPr>
          <p:cNvSpPr/>
          <p:nvPr/>
        </p:nvSpPr>
        <p:spPr bwMode="auto">
          <a:xfrm>
            <a:off x="7333501" y="5165163"/>
            <a:ext cx="3577500" cy="44267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Callbacks wait in the queue</a:t>
            </a:r>
          </a:p>
        </p:txBody>
      </p:sp>
    </p:spTree>
    <p:extLst>
      <p:ext uri="{BB962C8B-B14F-4D97-AF65-F5344CB8AC3E}">
        <p14:creationId xmlns:p14="http://schemas.microsoft.com/office/powerpoint/2010/main" val="40669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2" name="Rounded Rectangular Callout 6">
            <a:extLst>
              <a:ext uri="{FF2B5EF4-FFF2-40B4-BE49-F238E27FC236}">
                <a16:creationId xmlns:a16="http://schemas.microsoft.com/office/drawing/2014/main" id="{577B3F76-D579-DAED-D983-2ADC278FC10F}"/>
              </a:ext>
            </a:extLst>
          </p:cNvPr>
          <p:cNvSpPr/>
          <p:nvPr/>
        </p:nvSpPr>
        <p:spPr bwMode="auto">
          <a:xfrm>
            <a:off x="2067746" y="5956326"/>
            <a:ext cx="2159294" cy="442674"/>
          </a:xfrm>
          <a:prstGeom prst="wedgeRoundRectCallout">
            <a:avLst>
              <a:gd name="adj1" fmla="val 1885"/>
              <a:gd name="adj2" fmla="val -145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Program starting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4" name="Rounded Rectangular Callout 6">
            <a:extLst>
              <a:ext uri="{FF2B5EF4-FFF2-40B4-BE49-F238E27FC236}">
                <a16:creationId xmlns:a16="http://schemas.microsoft.com/office/drawing/2014/main" id="{8F6921F6-8BBD-36E2-AF8A-F548B2617490}"/>
              </a:ext>
            </a:extLst>
          </p:cNvPr>
          <p:cNvSpPr/>
          <p:nvPr/>
        </p:nvSpPr>
        <p:spPr bwMode="auto">
          <a:xfrm>
            <a:off x="4211046" y="3433971"/>
            <a:ext cx="1868960" cy="442674"/>
          </a:xfrm>
          <a:prstGeom prst="wedgeRoundRectCallout">
            <a:avLst>
              <a:gd name="adj1" fmla="val -78264"/>
              <a:gd name="adj2" fmla="val 253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Function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D1AF4D3-C43D-835B-6FA3-F1FEF3248D43}"/>
              </a:ext>
            </a:extLst>
          </p:cNvPr>
          <p:cNvSpPr/>
          <p:nvPr/>
        </p:nvSpPr>
        <p:spPr bwMode="auto">
          <a:xfrm>
            <a:off x="2991000" y="4671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12F606-C68C-059E-1F3B-5FFA84C70B97}"/>
              </a:ext>
            </a:extLst>
          </p:cNvPr>
          <p:cNvGrpSpPr/>
          <p:nvPr/>
        </p:nvGrpSpPr>
        <p:grpSpPr>
          <a:xfrm>
            <a:off x="1438452" y="3616326"/>
            <a:ext cx="2340095" cy="442674"/>
            <a:chOff x="4526687" y="2221167"/>
            <a:chExt cx="2340095" cy="4426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971CC-24DC-4BD7-284C-09C6F76D89FA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F62D51-F8C1-4BB2-5DE7-93A2E3B8B15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77376259-ADFB-6135-E73A-A54D509161C2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E1A55632-7B03-79F6-430E-15664733D355}"/>
              </a:ext>
            </a:extLst>
          </p:cNvPr>
          <p:cNvSpPr/>
          <p:nvPr/>
        </p:nvSpPr>
        <p:spPr bwMode="auto">
          <a:xfrm>
            <a:off x="2991000" y="3963978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9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4" grpId="1" animBg="1"/>
      <p:bldP spid="14" grpId="0" animBg="1"/>
      <p:bldP spid="14" grpId="1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12F606-C68C-059E-1F3B-5FFA84C70B97}"/>
              </a:ext>
            </a:extLst>
          </p:cNvPr>
          <p:cNvGrpSpPr/>
          <p:nvPr/>
        </p:nvGrpSpPr>
        <p:grpSpPr>
          <a:xfrm>
            <a:off x="1438452" y="3616326"/>
            <a:ext cx="2340095" cy="442674"/>
            <a:chOff x="4526687" y="2221167"/>
            <a:chExt cx="2340095" cy="4426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971CC-24DC-4BD7-284C-09C6F76D89FA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F62D51-F8C1-4BB2-5DE7-93A2E3B8B15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77376259-ADFB-6135-E73A-A54D509161C2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9169FB3-5368-C939-FF37-1A9F8C0444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88534" y="693431"/>
            <a:ext cx="1312326" cy="4356406"/>
          </a:xfrm>
          <a:prstGeom prst="curved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48906 -0.218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ounded Rectangular Callout 6">
            <a:extLst>
              <a:ext uri="{FF2B5EF4-FFF2-40B4-BE49-F238E27FC236}">
                <a16:creationId xmlns:a16="http://schemas.microsoft.com/office/drawing/2014/main" id="{607D8A75-4838-69CF-9460-C5538ADF0DFA}"/>
              </a:ext>
            </a:extLst>
          </p:cNvPr>
          <p:cNvSpPr/>
          <p:nvPr/>
        </p:nvSpPr>
        <p:spPr bwMode="auto">
          <a:xfrm>
            <a:off x="5100454" y="1293404"/>
            <a:ext cx="1868960" cy="783193"/>
          </a:xfrm>
          <a:prstGeom prst="wedgeRoundRectCallout">
            <a:avLst>
              <a:gd name="adj1" fmla="val 64785"/>
              <a:gd name="adj2" fmla="val 78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API working in background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D31CD711-38E3-1BA3-41C1-FF01E44E6AD8}"/>
              </a:ext>
            </a:extLst>
          </p:cNvPr>
          <p:cNvSpPr/>
          <p:nvPr/>
        </p:nvSpPr>
        <p:spPr bwMode="auto">
          <a:xfrm rot="10800000">
            <a:off x="2942072" y="3775295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CF04DAFE-F233-5B77-F943-6CA5602A5C85}"/>
              </a:ext>
            </a:extLst>
          </p:cNvPr>
          <p:cNvSpPr/>
          <p:nvPr/>
        </p:nvSpPr>
        <p:spPr bwMode="auto">
          <a:xfrm rot="10800000">
            <a:off x="2942072" y="4539988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ular Callout 6">
            <a:extLst>
              <a:ext uri="{FF2B5EF4-FFF2-40B4-BE49-F238E27FC236}">
                <a16:creationId xmlns:a16="http://schemas.microsoft.com/office/drawing/2014/main" id="{8425F181-A55B-DEF1-A3F9-435CCA83B515}"/>
              </a:ext>
            </a:extLst>
          </p:cNvPr>
          <p:cNvSpPr/>
          <p:nvPr/>
        </p:nvSpPr>
        <p:spPr bwMode="auto">
          <a:xfrm>
            <a:off x="4231314" y="2696453"/>
            <a:ext cx="2025000" cy="783193"/>
          </a:xfrm>
          <a:prstGeom prst="wedgeRoundRectCallout">
            <a:avLst>
              <a:gd name="adj1" fmla="val -61221"/>
              <a:gd name="adj2" fmla="val 1111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continues execution</a:t>
            </a:r>
          </a:p>
        </p:txBody>
      </p:sp>
    </p:spTree>
    <p:extLst>
      <p:ext uri="{BB962C8B-B14F-4D97-AF65-F5344CB8AC3E}">
        <p14:creationId xmlns:p14="http://schemas.microsoft.com/office/powerpoint/2010/main" val="1184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A9A23883-3F17-110C-4E58-D89781A0B5CC}"/>
              </a:ext>
            </a:extLst>
          </p:cNvPr>
          <p:cNvSpPr/>
          <p:nvPr/>
        </p:nvSpPr>
        <p:spPr bwMode="auto">
          <a:xfrm>
            <a:off x="2991000" y="4716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160FCACD-CD94-B960-464C-AF3AAC11A4D4}"/>
              </a:ext>
            </a:extLst>
          </p:cNvPr>
          <p:cNvSpPr/>
          <p:nvPr/>
        </p:nvSpPr>
        <p:spPr bwMode="auto">
          <a:xfrm>
            <a:off x="2991000" y="3951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752CD-6CC5-BBBF-ACB0-106625A37C06}"/>
              </a:ext>
            </a:extLst>
          </p:cNvPr>
          <p:cNvGrpSpPr/>
          <p:nvPr/>
        </p:nvGrpSpPr>
        <p:grpSpPr>
          <a:xfrm>
            <a:off x="1438452" y="3064663"/>
            <a:ext cx="2340095" cy="442674"/>
            <a:chOff x="4526687" y="2221167"/>
            <a:chExt cx="2340095" cy="44267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4B6EB5D-8CE2-E548-B489-3D37126EB1BE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FB7B6C-7109-2F78-F737-7F3F966B17DF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2DDE452C-672E-BAAF-AF5E-3C162B2784F5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42EB1-0E93-748C-1A05-E4225AE69950}"/>
              </a:ext>
            </a:extLst>
          </p:cNvPr>
          <p:cNvGrpSpPr/>
          <p:nvPr/>
        </p:nvGrpSpPr>
        <p:grpSpPr>
          <a:xfrm>
            <a:off x="1438452" y="2518156"/>
            <a:ext cx="2340095" cy="442674"/>
            <a:chOff x="4526687" y="2221167"/>
            <a:chExt cx="2340095" cy="4426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4969C9-F396-606E-8BDB-391CBABC1811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CD0240-9B4C-D71F-30F9-734552C7A133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0F70664-F4C0-66B5-B7D4-3147325BA778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5C7C1C6E-C75C-B6FE-D6E6-FE7FDA40FB86}"/>
              </a:ext>
            </a:extLst>
          </p:cNvPr>
          <p:cNvSpPr/>
          <p:nvPr/>
        </p:nvSpPr>
        <p:spPr bwMode="auto">
          <a:xfrm>
            <a:off x="2991000" y="3186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ular Callout 6">
            <a:extLst>
              <a:ext uri="{FF2B5EF4-FFF2-40B4-BE49-F238E27FC236}">
                <a16:creationId xmlns:a16="http://schemas.microsoft.com/office/drawing/2014/main" id="{7EE0F540-F935-15DC-A04B-DEB0D2ADDD31}"/>
              </a:ext>
            </a:extLst>
          </p:cNvPr>
          <p:cNvSpPr/>
          <p:nvPr/>
        </p:nvSpPr>
        <p:spPr bwMode="auto">
          <a:xfrm>
            <a:off x="4160902" y="1859395"/>
            <a:ext cx="2025000" cy="442674"/>
          </a:xfrm>
          <a:prstGeom prst="wedgeRoundRectCallout">
            <a:avLst>
              <a:gd name="adj1" fmla="val -64231"/>
              <a:gd name="adj2" fmla="val 142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More API calls</a:t>
            </a:r>
          </a:p>
        </p:txBody>
      </p:sp>
    </p:spTree>
    <p:extLst>
      <p:ext uri="{BB962C8B-B14F-4D97-AF65-F5344CB8AC3E}">
        <p14:creationId xmlns:p14="http://schemas.microsoft.com/office/powerpoint/2010/main" val="24962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3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752CD-6CC5-BBBF-ACB0-106625A37C06}"/>
              </a:ext>
            </a:extLst>
          </p:cNvPr>
          <p:cNvGrpSpPr/>
          <p:nvPr/>
        </p:nvGrpSpPr>
        <p:grpSpPr>
          <a:xfrm>
            <a:off x="1438452" y="3064663"/>
            <a:ext cx="2340095" cy="442674"/>
            <a:chOff x="4526687" y="2221167"/>
            <a:chExt cx="2340095" cy="44267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4B6EB5D-8CE2-E548-B489-3D37126EB1BE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FB7B6C-7109-2F78-F737-7F3F966B17DF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2DDE452C-672E-BAAF-AF5E-3C162B2784F5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42EB1-0E93-748C-1A05-E4225AE69950}"/>
              </a:ext>
            </a:extLst>
          </p:cNvPr>
          <p:cNvGrpSpPr/>
          <p:nvPr/>
        </p:nvGrpSpPr>
        <p:grpSpPr>
          <a:xfrm>
            <a:off x="1438452" y="2518156"/>
            <a:ext cx="2340095" cy="442674"/>
            <a:chOff x="4526687" y="2221167"/>
            <a:chExt cx="2340095" cy="4426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4969C9-F396-606E-8BDB-391CBABC1811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CD0240-9B4C-D71F-30F9-734552C7A133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0F70664-F4C0-66B5-B7D4-3147325BA778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44FB4A4-AD60-5150-DAEB-789B414C7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731990"/>
            <a:ext cx="388486" cy="3884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DE5116-EC87-3138-7B72-3DFF63EAD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963970"/>
            <a:ext cx="328970" cy="32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15336A-53DC-E784-75DF-800257681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3343297"/>
            <a:ext cx="388486" cy="3884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692A002-3F11-4F54-5F97-EC6C18BAA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3575277"/>
            <a:ext cx="328970" cy="3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48906 0.0358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1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4.81481E-6 L 0.48906 0.044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2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9700000">
                                      <p:cBhvr>
                                        <p:cTn id="24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6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9700000">
                                      <p:cBhvr>
                                        <p:cTn id="28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40C51-61C4-2D74-0143-FD0DE0DD3372}"/>
              </a:ext>
            </a:extLst>
          </p:cNvPr>
          <p:cNvGrpSpPr/>
          <p:nvPr/>
        </p:nvGrpSpPr>
        <p:grpSpPr>
          <a:xfrm>
            <a:off x="7400905" y="2131326"/>
            <a:ext cx="1263151" cy="442674"/>
            <a:chOff x="7400905" y="2131326"/>
            <a:chExt cx="1263151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7400905" y="2131326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8399254" y="2220262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5EFB00-000F-6235-1C4E-23FB4564871A}"/>
              </a:ext>
            </a:extLst>
          </p:cNvPr>
          <p:cNvGrpSpPr/>
          <p:nvPr/>
        </p:nvGrpSpPr>
        <p:grpSpPr>
          <a:xfrm>
            <a:off x="7400905" y="2763608"/>
            <a:ext cx="1263151" cy="442674"/>
            <a:chOff x="7400905" y="2763608"/>
            <a:chExt cx="1263151" cy="44267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F36145E-7EC8-0F02-59DE-40140C5E4339}"/>
                </a:ext>
              </a:extLst>
            </p:cNvPr>
            <p:cNvSpPr/>
            <p:nvPr/>
          </p:nvSpPr>
          <p:spPr bwMode="auto">
            <a:xfrm>
              <a:off x="7400905" y="2763608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F07C6E77-DCAD-EBAE-70E8-29586EAD0780}"/>
                </a:ext>
              </a:extLst>
            </p:cNvPr>
            <p:cNvSpPr/>
            <p:nvPr/>
          </p:nvSpPr>
          <p:spPr bwMode="auto">
            <a:xfrm>
              <a:off x="8399254" y="2852544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44FB4A4-AD60-5150-DAEB-789B414C7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731990"/>
            <a:ext cx="388486" cy="3884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DE5116-EC87-3138-7B72-3DFF63EAD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963970"/>
            <a:ext cx="328970" cy="3289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01323DE-240B-7CF9-6564-FB4BBA97A1A3}"/>
              </a:ext>
            </a:extLst>
          </p:cNvPr>
          <p:cNvGrpSpPr/>
          <p:nvPr/>
        </p:nvGrpSpPr>
        <p:grpSpPr>
          <a:xfrm>
            <a:off x="7400905" y="3374915"/>
            <a:ext cx="1263151" cy="442674"/>
            <a:chOff x="7400905" y="3374915"/>
            <a:chExt cx="1263151" cy="44267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FE2AC4B-7878-12CC-6A22-48582B6CDD4D}"/>
                </a:ext>
              </a:extLst>
            </p:cNvPr>
            <p:cNvSpPr/>
            <p:nvPr/>
          </p:nvSpPr>
          <p:spPr bwMode="auto">
            <a:xfrm>
              <a:off x="7400905" y="3374915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D4FBFF22-7044-43D0-E09D-22F66450459E}"/>
                </a:ext>
              </a:extLst>
            </p:cNvPr>
            <p:cNvSpPr/>
            <p:nvPr/>
          </p:nvSpPr>
          <p:spPr bwMode="auto">
            <a:xfrm>
              <a:off x="8399254" y="3463851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615336A-53DC-E784-75DF-800257681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3343297"/>
            <a:ext cx="388486" cy="3884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692A002-3F11-4F54-5F97-EC6C18BAA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3575277"/>
            <a:ext cx="328970" cy="328970"/>
          </a:xfrm>
          <a:prstGeom prst="rect">
            <a:avLst/>
          </a:prstGeom>
        </p:spPr>
      </p:pic>
      <p:sp>
        <p:nvSpPr>
          <p:cNvPr id="10" name="L-Shape 9">
            <a:extLst>
              <a:ext uri="{FF2B5EF4-FFF2-40B4-BE49-F238E27FC236}">
                <a16:creationId xmlns:a16="http://schemas.microsoft.com/office/drawing/2014/main" id="{A0C36220-36D0-E955-D0ED-D2B3DFB6D0E1}"/>
              </a:ext>
            </a:extLst>
          </p:cNvPr>
          <p:cNvSpPr/>
          <p:nvPr/>
        </p:nvSpPr>
        <p:spPr bwMode="auto">
          <a:xfrm rot="18900000">
            <a:off x="10102302" y="2724753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B06F30B1-8AA9-31BC-64BA-DE0ED702F10B}"/>
              </a:ext>
            </a:extLst>
          </p:cNvPr>
          <p:cNvSpPr/>
          <p:nvPr/>
        </p:nvSpPr>
        <p:spPr bwMode="auto">
          <a:xfrm rot="18900000">
            <a:off x="10102302" y="3342687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L-Shape 59">
            <a:extLst>
              <a:ext uri="{FF2B5EF4-FFF2-40B4-BE49-F238E27FC236}">
                <a16:creationId xmlns:a16="http://schemas.microsoft.com/office/drawing/2014/main" id="{7F354E4B-4AEE-2D89-331E-6FC566B4A647}"/>
              </a:ext>
            </a:extLst>
          </p:cNvPr>
          <p:cNvSpPr/>
          <p:nvPr/>
        </p:nvSpPr>
        <p:spPr bwMode="auto">
          <a:xfrm rot="18900000">
            <a:off x="10102302" y="2122921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6962B40-3977-6EDE-1324-BEBB0BD3FC44}"/>
              </a:ext>
            </a:extLst>
          </p:cNvPr>
          <p:cNvSpPr/>
          <p:nvPr/>
        </p:nvSpPr>
        <p:spPr bwMode="auto">
          <a:xfrm>
            <a:off x="8633091" y="2763608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1D03B3-3CCC-6137-6C54-9F9731CF2A6E}"/>
              </a:ext>
            </a:extLst>
          </p:cNvPr>
          <p:cNvSpPr/>
          <p:nvPr/>
        </p:nvSpPr>
        <p:spPr bwMode="auto">
          <a:xfrm>
            <a:off x="8633091" y="2131326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9590EB8-A666-BE45-6360-8A9ACD6174E4}"/>
              </a:ext>
            </a:extLst>
          </p:cNvPr>
          <p:cNvSpPr/>
          <p:nvPr/>
        </p:nvSpPr>
        <p:spPr bwMode="auto">
          <a:xfrm>
            <a:off x="8633091" y="3374915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203597"/>
            <a:ext cx="2869639" cy="1123712"/>
          </a:xfrm>
          <a:prstGeom prst="wedgeRoundRectCallout">
            <a:avLst>
              <a:gd name="adj1" fmla="val 57225"/>
              <a:gd name="adj2" fmla="val 111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Operations may complete out of order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(asynchronously)</a:t>
            </a:r>
          </a:p>
        </p:txBody>
      </p:sp>
    </p:spTree>
    <p:extLst>
      <p:ext uri="{BB962C8B-B14F-4D97-AF65-F5344CB8AC3E}">
        <p14:creationId xmlns:p14="http://schemas.microsoft.com/office/powerpoint/2010/main" val="96208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2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6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4.81481E-6 L -0.10769 0.3504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175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5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4.44444E-6 L -0.00534 0.4421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221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5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375E-6 4.44444E-6 L 0.09739 0.2606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9" grpId="0" animBg="1"/>
      <p:bldP spid="60" grpId="0" animBg="1"/>
      <p:bldP spid="49" grpId="0" animBg="1"/>
      <p:bldP spid="3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964338"/>
            <a:ext cx="2869639" cy="1123712"/>
          </a:xfrm>
          <a:prstGeom prst="wedgeRoundRectCallout">
            <a:avLst>
              <a:gd name="adj1" fmla="val -57037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execution must complete to unblock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277837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964338"/>
            <a:ext cx="2869639" cy="1123712"/>
          </a:xfrm>
          <a:prstGeom prst="wedgeRoundRectCallout">
            <a:avLst>
              <a:gd name="adj1" fmla="val -57037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execution must complete to unblock the Event Loop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C99ECA2-F491-A101-0F19-56F1472A135E}"/>
              </a:ext>
            </a:extLst>
          </p:cNvPr>
          <p:cNvSpPr/>
          <p:nvPr/>
        </p:nvSpPr>
        <p:spPr bwMode="auto">
          <a:xfrm rot="10800000">
            <a:off x="2942072" y="3096631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Arrow: Circular 44">
            <a:extLst>
              <a:ext uri="{FF2B5EF4-FFF2-40B4-BE49-F238E27FC236}">
                <a16:creationId xmlns:a16="http://schemas.microsoft.com/office/drawing/2014/main" id="{0582E33F-65D1-CBB4-8A60-4E5D09D3DE86}"/>
              </a:ext>
            </a:extLst>
          </p:cNvPr>
          <p:cNvSpPr/>
          <p:nvPr/>
        </p:nvSpPr>
        <p:spPr bwMode="auto">
          <a:xfrm rot="10800000">
            <a:off x="2942072" y="383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F33DFC31-8960-4BBF-DEB4-57F01BB48E00}"/>
              </a:ext>
            </a:extLst>
          </p:cNvPr>
          <p:cNvSpPr/>
          <p:nvPr/>
        </p:nvSpPr>
        <p:spPr bwMode="auto">
          <a:xfrm rot="10800000">
            <a:off x="2942072" y="4581631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B34F7AC4-A12F-CF68-1C59-4D0F6225ED1E}"/>
              </a:ext>
            </a:extLst>
          </p:cNvPr>
          <p:cNvSpPr/>
          <p:nvPr/>
        </p:nvSpPr>
        <p:spPr bwMode="auto">
          <a:xfrm rot="10800000">
            <a:off x="2942072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4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3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3082770"/>
            <a:ext cx="2869639" cy="442674"/>
          </a:xfrm>
          <a:prstGeom prst="wedgeRoundRectCallout">
            <a:avLst>
              <a:gd name="adj1" fmla="val -67337"/>
              <a:gd name="adj2" fmla="val 139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Main thread is idle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933EB-D732-37EB-F2B3-BDB00FFAAE60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4867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9" name="Rounded Rectangular Callout 6">
            <a:extLst>
              <a:ext uri="{FF2B5EF4-FFF2-40B4-BE49-F238E27FC236}">
                <a16:creationId xmlns:a16="http://schemas.microsoft.com/office/drawing/2014/main" id="{81A9869F-CF81-43E1-DF50-1DEEFE0AEB63}"/>
              </a:ext>
            </a:extLst>
          </p:cNvPr>
          <p:cNvSpPr/>
          <p:nvPr/>
        </p:nvSpPr>
        <p:spPr bwMode="auto">
          <a:xfrm>
            <a:off x="4210750" y="2562702"/>
            <a:ext cx="2869639" cy="783193"/>
          </a:xfrm>
          <a:prstGeom prst="wedgeRoundRectCallout">
            <a:avLst>
              <a:gd name="adj1" fmla="val -4251"/>
              <a:gd name="adj2" fmla="val 12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Event Loop checks for events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213974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9" name="Rounded Rectangular Callout 6">
            <a:extLst>
              <a:ext uri="{FF2B5EF4-FFF2-40B4-BE49-F238E27FC236}">
                <a16:creationId xmlns:a16="http://schemas.microsoft.com/office/drawing/2014/main" id="{81A9869F-CF81-43E1-DF50-1DEEFE0AEB63}"/>
              </a:ext>
            </a:extLst>
          </p:cNvPr>
          <p:cNvSpPr/>
          <p:nvPr/>
        </p:nvSpPr>
        <p:spPr bwMode="auto">
          <a:xfrm>
            <a:off x="4210750" y="2562702"/>
            <a:ext cx="2869639" cy="783193"/>
          </a:xfrm>
          <a:prstGeom prst="wedgeRoundRectCallout">
            <a:avLst>
              <a:gd name="adj1" fmla="val -4251"/>
              <a:gd name="adj2" fmla="val 12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Event Loop checks for events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13090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0" name="Rounded Rectangular Callout 6">
            <a:extLst>
              <a:ext uri="{FF2B5EF4-FFF2-40B4-BE49-F238E27FC236}">
                <a16:creationId xmlns:a16="http://schemas.microsoft.com/office/drawing/2014/main" id="{760B12B6-75B0-8DD8-5B73-E8CC20A32934}"/>
              </a:ext>
            </a:extLst>
          </p:cNvPr>
          <p:cNvSpPr/>
          <p:nvPr/>
        </p:nvSpPr>
        <p:spPr bwMode="auto">
          <a:xfrm>
            <a:off x="4174742" y="2799000"/>
            <a:ext cx="2649389" cy="783193"/>
          </a:xfrm>
          <a:prstGeom prst="wedgeRoundRectCallout">
            <a:avLst>
              <a:gd name="adj1" fmla="val -63865"/>
              <a:gd name="adj2" fmla="val 161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Callback execution pauses Event Loop</a:t>
            </a:r>
          </a:p>
        </p:txBody>
      </p:sp>
    </p:spTree>
    <p:extLst>
      <p:ext uri="{BB962C8B-B14F-4D97-AF65-F5344CB8AC3E}">
        <p14:creationId xmlns:p14="http://schemas.microsoft.com/office/powerpoint/2010/main" val="19754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203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-0.10261 -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3.33333E-6 L -0.10273 2.5925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95CBCD-79A2-7842-DC81-E4E82A89E83F}"/>
              </a:ext>
            </a:extLst>
          </p:cNvPr>
          <p:cNvSpPr/>
          <p:nvPr/>
        </p:nvSpPr>
        <p:spPr bwMode="auto">
          <a:xfrm>
            <a:off x="205116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2221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B9FCD4-3FDB-771F-BB32-89A04B5F2AF1}"/>
              </a:ext>
            </a:extLst>
          </p:cNvPr>
          <p:cNvSpPr/>
          <p:nvPr/>
        </p:nvSpPr>
        <p:spPr bwMode="auto">
          <a:xfrm>
            <a:off x="205116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90A29-A6EC-DB4B-1A87-624F347C4CB7}"/>
              </a:ext>
            </a:extLst>
          </p:cNvPr>
          <p:cNvGrpSpPr/>
          <p:nvPr/>
        </p:nvGrpSpPr>
        <p:grpSpPr>
          <a:xfrm>
            <a:off x="4634787" y="4374000"/>
            <a:ext cx="2025000" cy="2025000"/>
            <a:chOff x="4634787" y="4374000"/>
            <a:chExt cx="2025000" cy="2025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D3BA6-C748-F473-6213-0B96EF91BCC3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7DC7B6-C6FD-5CB6-BE8F-E5EBEAA4A2D1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40579C5A-555F-565C-7294-9101CFB4FB89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Chord 24">
                  <a:extLst>
                    <a:ext uri="{FF2B5EF4-FFF2-40B4-BE49-F238E27FC236}">
                      <a16:creationId xmlns:a16="http://schemas.microsoft.com/office/drawing/2014/main" id="{C63FC26F-B660-EBA4-2719-1E98BD792EB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" name="Arrow: Circular 21">
                <a:extLst>
                  <a:ext uri="{FF2B5EF4-FFF2-40B4-BE49-F238E27FC236}">
                    <a16:creationId xmlns:a16="http://schemas.microsoft.com/office/drawing/2014/main" id="{3943D7D1-123E-4FEB-514A-BB538ECE309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Arrow: Circular 22">
                <a:extLst>
                  <a:ext uri="{FF2B5EF4-FFF2-40B4-BE49-F238E27FC236}">
                    <a16:creationId xmlns:a16="http://schemas.microsoft.com/office/drawing/2014/main" id="{40241267-D2E8-5125-4F8B-12BB9D4E941D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165287-EC0E-BC1E-8380-EB175AFDB23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D6E6B852-EAD6-F7DB-3EE3-54583CEB964A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0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grpSp>
        <p:nvGrpSpPr>
          <p:cNvPr id="10" name="Idle Stack">
            <a:extLst>
              <a:ext uri="{FF2B5EF4-FFF2-40B4-BE49-F238E27FC236}">
                <a16:creationId xmlns:a16="http://schemas.microsoft.com/office/drawing/2014/main" id="{FFC797DF-FA58-0DB5-41E1-3A17D6D594AD}"/>
              </a:ext>
            </a:extLst>
          </p:cNvPr>
          <p:cNvGrpSpPr/>
          <p:nvPr/>
        </p:nvGrpSpPr>
        <p:grpSpPr>
          <a:xfrm>
            <a:off x="1123500" y="1539000"/>
            <a:ext cx="2970000" cy="4275000"/>
            <a:chOff x="1123500" y="1539000"/>
            <a:chExt cx="2970000" cy="42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90A6AE-A945-4995-80F1-0A3EB3AEE351}"/>
                </a:ext>
              </a:extLst>
            </p:cNvPr>
            <p:cNvSpPr/>
            <p:nvPr/>
          </p:nvSpPr>
          <p:spPr bwMode="auto">
            <a:xfrm>
              <a:off x="1123500" y="1539000"/>
              <a:ext cx="2970000" cy="4275000"/>
            </a:xfrm>
            <a:prstGeom prst="rect">
              <a:avLst/>
            </a:prstGeom>
            <a:solidFill>
              <a:srgbClr val="234465">
                <a:alpha val="4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Execution Stack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A96B1-AE42-FF9F-8D31-6E8F9E24E577}"/>
                </a:ext>
              </a:extLst>
            </p:cNvPr>
            <p:cNvSpPr txBox="1"/>
            <p:nvPr/>
          </p:nvSpPr>
          <p:spPr>
            <a:xfrm>
              <a:off x="1714729" y="302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Idle</a:t>
              </a:r>
            </a:p>
          </p:txBody>
        </p:sp>
      </p:grpSp>
      <p:sp>
        <p:nvSpPr>
          <p:cNvPr id="20" name="Active Stack">
            <a:extLst>
              <a:ext uri="{FF2B5EF4-FFF2-40B4-BE49-F238E27FC236}">
                <a16:creationId xmlns:a16="http://schemas.microsoft.com/office/drawing/2014/main" id="{A08BB9A5-5F25-39F0-BAD6-7B7189C5758D}"/>
              </a:ext>
            </a:extLst>
          </p:cNvPr>
          <p:cNvSpPr/>
          <p:nvPr/>
        </p:nvSpPr>
        <p:spPr bwMode="auto">
          <a:xfrm>
            <a:off x="1120124" y="1534598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9" name="Idle EQ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33" name="Active EQ">
            <a:extLst>
              <a:ext uri="{FF2B5EF4-FFF2-40B4-BE49-F238E27FC236}">
                <a16:creationId xmlns:a16="http://schemas.microsoft.com/office/drawing/2014/main" id="{69175594-AC17-61D8-8129-CE6EEE4F1F51}"/>
              </a:ext>
            </a:extLst>
          </p:cNvPr>
          <p:cNvSpPr/>
          <p:nvPr/>
        </p:nvSpPr>
        <p:spPr bwMode="auto">
          <a:xfrm>
            <a:off x="7172626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grpSp>
        <p:nvGrpSpPr>
          <p:cNvPr id="22" name="Idle EL">
            <a:extLst>
              <a:ext uri="{FF2B5EF4-FFF2-40B4-BE49-F238E27FC236}">
                <a16:creationId xmlns:a16="http://schemas.microsoft.com/office/drawing/2014/main" id="{5E90837A-5E40-4CEC-E224-B8A5D2CCE913}"/>
              </a:ext>
            </a:extLst>
          </p:cNvPr>
          <p:cNvGrpSpPr/>
          <p:nvPr/>
        </p:nvGrpSpPr>
        <p:grpSpPr>
          <a:xfrm>
            <a:off x="4631411" y="4374000"/>
            <a:ext cx="2025000" cy="2025000"/>
            <a:chOff x="4634787" y="4374000"/>
            <a:chExt cx="2025000" cy="2025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70109F-09BE-81B6-3C7D-F1B893B13F47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0BB580-063B-A48D-580D-C2775D797E38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30" name="Chord 29">
                  <a:extLst>
                    <a:ext uri="{FF2B5EF4-FFF2-40B4-BE49-F238E27FC236}">
                      <a16:creationId xmlns:a16="http://schemas.microsoft.com/office/drawing/2014/main" id="{30A7B467-EE36-7D2B-915D-025423138190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F7430650-A740-DAFB-8D30-284B0A35493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Arrow: Circular 25">
                <a:extLst>
                  <a:ext uri="{FF2B5EF4-FFF2-40B4-BE49-F238E27FC236}">
                    <a16:creationId xmlns:a16="http://schemas.microsoft.com/office/drawing/2014/main" id="{930F7500-B4BB-432F-A4C3-68889E574F4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Arrow: Circular 27">
                <a:extLst>
                  <a:ext uri="{FF2B5EF4-FFF2-40B4-BE49-F238E27FC236}">
                    <a16:creationId xmlns:a16="http://schemas.microsoft.com/office/drawing/2014/main" id="{3F7BF9C8-9B4A-A486-8E0B-D941250CDB91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56169-6B34-0B3C-8578-C1C39A1C9F8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grpSp>
        <p:nvGrpSpPr>
          <p:cNvPr id="6" name="Active EL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turn">
            <a:extLst>
              <a:ext uri="{FF2B5EF4-FFF2-40B4-BE49-F238E27FC236}">
                <a16:creationId xmlns:a16="http://schemas.microsoft.com/office/drawing/2014/main" id="{A66BA1B0-9BFF-B4A0-8378-AB1B5C72F0AF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0961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164 -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-0.1026 2.59259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33" grpId="0" animBg="1"/>
      <p:bldP spid="63" grpId="0" animBg="1"/>
      <p:bldP spid="63" grpId="1" animBg="1"/>
      <p:bldP spid="64" grpId="0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grpSp>
        <p:nvGrpSpPr>
          <p:cNvPr id="10" name="Idle Stack">
            <a:extLst>
              <a:ext uri="{FF2B5EF4-FFF2-40B4-BE49-F238E27FC236}">
                <a16:creationId xmlns:a16="http://schemas.microsoft.com/office/drawing/2014/main" id="{FFC797DF-FA58-0DB5-41E1-3A17D6D594AD}"/>
              </a:ext>
            </a:extLst>
          </p:cNvPr>
          <p:cNvGrpSpPr/>
          <p:nvPr/>
        </p:nvGrpSpPr>
        <p:grpSpPr>
          <a:xfrm>
            <a:off x="1123500" y="1539000"/>
            <a:ext cx="2970000" cy="4275000"/>
            <a:chOff x="1123500" y="1539000"/>
            <a:chExt cx="2970000" cy="42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90A6AE-A945-4995-80F1-0A3EB3AEE351}"/>
                </a:ext>
              </a:extLst>
            </p:cNvPr>
            <p:cNvSpPr/>
            <p:nvPr/>
          </p:nvSpPr>
          <p:spPr bwMode="auto">
            <a:xfrm>
              <a:off x="1123500" y="1539000"/>
              <a:ext cx="2970000" cy="4275000"/>
            </a:xfrm>
            <a:prstGeom prst="rect">
              <a:avLst/>
            </a:prstGeom>
            <a:solidFill>
              <a:srgbClr val="234465">
                <a:alpha val="4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Execution Stack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A96B1-AE42-FF9F-8D31-6E8F9E24E577}"/>
                </a:ext>
              </a:extLst>
            </p:cNvPr>
            <p:cNvSpPr txBox="1"/>
            <p:nvPr/>
          </p:nvSpPr>
          <p:spPr>
            <a:xfrm>
              <a:off x="1714729" y="302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Idle</a:t>
              </a:r>
            </a:p>
          </p:txBody>
        </p:sp>
      </p:grpSp>
      <p:sp>
        <p:nvSpPr>
          <p:cNvPr id="20" name="Active Stack">
            <a:extLst>
              <a:ext uri="{FF2B5EF4-FFF2-40B4-BE49-F238E27FC236}">
                <a16:creationId xmlns:a16="http://schemas.microsoft.com/office/drawing/2014/main" id="{A08BB9A5-5F25-39F0-BAD6-7B7189C5758D}"/>
              </a:ext>
            </a:extLst>
          </p:cNvPr>
          <p:cNvSpPr/>
          <p:nvPr/>
        </p:nvSpPr>
        <p:spPr bwMode="auto">
          <a:xfrm>
            <a:off x="1120124" y="1534598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9" name="Idle EQ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33" name="Active EQ">
            <a:extLst>
              <a:ext uri="{FF2B5EF4-FFF2-40B4-BE49-F238E27FC236}">
                <a16:creationId xmlns:a16="http://schemas.microsoft.com/office/drawing/2014/main" id="{69175594-AC17-61D8-8129-CE6EEE4F1F51}"/>
              </a:ext>
            </a:extLst>
          </p:cNvPr>
          <p:cNvSpPr/>
          <p:nvPr/>
        </p:nvSpPr>
        <p:spPr bwMode="auto">
          <a:xfrm>
            <a:off x="7172626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grpSp>
        <p:nvGrpSpPr>
          <p:cNvPr id="22" name="Idle EL">
            <a:extLst>
              <a:ext uri="{FF2B5EF4-FFF2-40B4-BE49-F238E27FC236}">
                <a16:creationId xmlns:a16="http://schemas.microsoft.com/office/drawing/2014/main" id="{5E90837A-5E40-4CEC-E224-B8A5D2CCE913}"/>
              </a:ext>
            </a:extLst>
          </p:cNvPr>
          <p:cNvGrpSpPr/>
          <p:nvPr/>
        </p:nvGrpSpPr>
        <p:grpSpPr>
          <a:xfrm>
            <a:off x="4631411" y="4374000"/>
            <a:ext cx="2025000" cy="2025000"/>
            <a:chOff x="4634787" y="4374000"/>
            <a:chExt cx="2025000" cy="2025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70109F-09BE-81B6-3C7D-F1B893B13F47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0BB580-063B-A48D-580D-C2775D797E38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30" name="Chord 29">
                  <a:extLst>
                    <a:ext uri="{FF2B5EF4-FFF2-40B4-BE49-F238E27FC236}">
                      <a16:creationId xmlns:a16="http://schemas.microsoft.com/office/drawing/2014/main" id="{30A7B467-EE36-7D2B-915D-025423138190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F7430650-A740-DAFB-8D30-284B0A35493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Arrow: Circular 25">
                <a:extLst>
                  <a:ext uri="{FF2B5EF4-FFF2-40B4-BE49-F238E27FC236}">
                    <a16:creationId xmlns:a16="http://schemas.microsoft.com/office/drawing/2014/main" id="{930F7500-B4BB-432F-A4C3-68889E574F4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Arrow: Circular 27">
                <a:extLst>
                  <a:ext uri="{FF2B5EF4-FFF2-40B4-BE49-F238E27FC236}">
                    <a16:creationId xmlns:a16="http://schemas.microsoft.com/office/drawing/2014/main" id="{3F7BF9C8-9B4A-A486-8E0B-D941250CDB91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56169-6B34-0B3C-8578-C1C39A1C9F8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grpSp>
        <p:nvGrpSpPr>
          <p:cNvPr id="6" name="Active EL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turn">
            <a:extLst>
              <a:ext uri="{FF2B5EF4-FFF2-40B4-BE49-F238E27FC236}">
                <a16:creationId xmlns:a16="http://schemas.microsoft.com/office/drawing/2014/main" id="{A66BA1B0-9BFF-B4A0-8378-AB1B5C72F0AF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4826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164 -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33" grpId="0" animBg="1"/>
      <p:bldP spid="63" grpId="0" animBg="1"/>
      <p:bldP spid="63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19" name="Rounded Rectangular Callout 6">
            <a:extLst>
              <a:ext uri="{FF2B5EF4-FFF2-40B4-BE49-F238E27FC236}">
                <a16:creationId xmlns:a16="http://schemas.microsoft.com/office/drawing/2014/main" id="{2C5352AB-3800-15AB-4920-3825EA61BE9D}"/>
              </a:ext>
            </a:extLst>
          </p:cNvPr>
          <p:cNvSpPr/>
          <p:nvPr/>
        </p:nvSpPr>
        <p:spPr bwMode="auto">
          <a:xfrm>
            <a:off x="4174742" y="2969259"/>
            <a:ext cx="2649389" cy="442674"/>
          </a:xfrm>
          <a:prstGeom prst="wedgeRoundRectCallout">
            <a:avLst>
              <a:gd name="adj1" fmla="val -3107"/>
              <a:gd name="adj2" fmla="val 168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Waiting for events</a:t>
            </a:r>
          </a:p>
        </p:txBody>
      </p:sp>
    </p:spTree>
    <p:extLst>
      <p:ext uri="{BB962C8B-B14F-4D97-AF65-F5344CB8AC3E}">
        <p14:creationId xmlns:p14="http://schemas.microsoft.com/office/powerpoint/2010/main" val="11198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858041" y="3472200"/>
            <a:ext cx="5025000" cy="2971800"/>
          </a:xfrm>
          <a:prstGeom prst="roundRect">
            <a:avLst>
              <a:gd name="adj" fmla="val 1195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1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987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Promise</a:t>
            </a: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8040" y="4914044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7037FD-079A-7DEF-18A6-29CB6344E771}"/>
              </a:ext>
            </a:extLst>
          </p:cNvPr>
          <p:cNvGrpSpPr/>
          <p:nvPr/>
        </p:nvGrpSpPr>
        <p:grpSpPr>
          <a:xfrm>
            <a:off x="5128040" y="4101593"/>
            <a:ext cx="4517877" cy="527804"/>
            <a:chOff x="5150999" y="2976593"/>
            <a:chExt cx="4517877" cy="527804"/>
          </a:xfrm>
        </p:grpSpPr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2BD9CE3E-6AA0-8BCC-107C-575C7CF5310A}"/>
                </a:ext>
              </a:extLst>
            </p:cNvPr>
            <p:cNvSpPr/>
            <p:nvPr/>
          </p:nvSpPr>
          <p:spPr bwMode="auto">
            <a:xfrm>
              <a:off x="5150999" y="2976593"/>
              <a:ext cx="4517877" cy="527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18987">
                <a:defRPr/>
              </a:pPr>
              <a:r>
                <a:rPr lang="en-US" sz="2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Executor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953756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resolve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8323697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reject</a:t>
              </a: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A1126DDA-A141-890E-5851-D7261F888A49}"/>
              </a:ext>
            </a:extLst>
          </p:cNvPr>
          <p:cNvSpPr/>
          <p:nvPr/>
        </p:nvSpPr>
        <p:spPr bwMode="auto">
          <a:xfrm>
            <a:off x="5128040" y="5726496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catch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242151-C655-5E45-D3C0-B7B6982AC595}"/>
              </a:ext>
            </a:extLst>
          </p:cNvPr>
          <p:cNvGrpSpPr/>
          <p:nvPr/>
        </p:nvGrpSpPr>
        <p:grpSpPr>
          <a:xfrm>
            <a:off x="7539880" y="2394000"/>
            <a:ext cx="3776120" cy="1835521"/>
            <a:chOff x="7539880" y="1927061"/>
            <a:chExt cx="3776120" cy="1835521"/>
          </a:xfrm>
        </p:grpSpPr>
        <p:cxnSp>
          <p:nvCxnSpPr>
            <p:cNvPr id="2054" name="Straight Arrow Connector 2053"/>
            <p:cNvCxnSpPr>
              <a:cxnSpLocks/>
              <a:stCxn id="5" idx="0"/>
              <a:endCxn id="61" idx="1"/>
            </p:cNvCxnSpPr>
            <p:nvPr/>
          </p:nvCxnSpPr>
          <p:spPr>
            <a:xfrm rot="5400000" flipH="1" flipV="1">
              <a:off x="7586228" y="2080768"/>
              <a:ext cx="1635465" cy="172816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9268041" y="1927061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return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0466A7-A3DA-5633-8A13-32D8A10BD6D3}"/>
                </a:ext>
              </a:extLst>
            </p:cNvPr>
            <p:cNvSpPr/>
            <p:nvPr/>
          </p:nvSpPr>
          <p:spPr>
            <a:xfrm>
              <a:off x="9268041" y="2478026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throw error</a:t>
              </a:r>
            </a:p>
          </p:txBody>
        </p:sp>
        <p:cxnSp>
          <p:nvCxnSpPr>
            <p:cNvPr id="21" name="Straight Arrow Connector 2053">
              <a:extLst>
                <a:ext uri="{FF2B5EF4-FFF2-40B4-BE49-F238E27FC236}">
                  <a16:creationId xmlns:a16="http://schemas.microsoft.com/office/drawing/2014/main" id="{6FAB37B6-9A84-2550-B5F4-D07C46149D79}"/>
                </a:ext>
              </a:extLst>
            </p:cNvPr>
            <p:cNvCxnSpPr>
              <a:cxnSpLocks/>
              <a:stCxn id="7" idx="0"/>
              <a:endCxn id="20" idx="1"/>
            </p:cNvCxnSpPr>
            <p:nvPr/>
          </p:nvCxnSpPr>
          <p:spPr>
            <a:xfrm rot="5400000" flipH="1" flipV="1">
              <a:off x="8546680" y="3041221"/>
              <a:ext cx="1084500" cy="35822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40AA7B78-F7F1-D772-B389-7132468DBD7D}"/>
              </a:ext>
            </a:extLst>
          </p:cNvPr>
          <p:cNvSpPr/>
          <p:nvPr/>
        </p:nvSpPr>
        <p:spPr bwMode="auto">
          <a:xfrm>
            <a:off x="900410" y="4922557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77A165BD-9ED7-E95F-F9E8-32F3D1B62E9A}"/>
              </a:ext>
            </a:extLst>
          </p:cNvPr>
          <p:cNvSpPr/>
          <p:nvPr/>
        </p:nvSpPr>
        <p:spPr bwMode="auto">
          <a:xfrm>
            <a:off x="900410" y="5735009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2C99D6-A5F7-DBE5-7488-7FB3F52EEDF9}"/>
              </a:ext>
            </a:extLst>
          </p:cNvPr>
          <p:cNvGrpSpPr/>
          <p:nvPr/>
        </p:nvGrpSpPr>
        <p:grpSpPr>
          <a:xfrm>
            <a:off x="4035436" y="4546470"/>
            <a:ext cx="3504443" cy="631476"/>
            <a:chOff x="4035436" y="4546470"/>
            <a:chExt cx="3504443" cy="631476"/>
          </a:xfrm>
        </p:grpSpPr>
        <p:cxnSp>
          <p:nvCxnSpPr>
            <p:cNvPr id="28" name="Straight Arrow Connector 2053">
              <a:extLst>
                <a:ext uri="{FF2B5EF4-FFF2-40B4-BE49-F238E27FC236}">
                  <a16:creationId xmlns:a16="http://schemas.microsoft.com/office/drawing/2014/main" id="{06EB525C-A263-24A9-AB46-78517BF29DB7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 flipV="1">
              <a:off x="6748041" y="4546470"/>
              <a:ext cx="791838" cy="63147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2053">
              <a:extLst>
                <a:ext uri="{FF2B5EF4-FFF2-40B4-BE49-F238E27FC236}">
                  <a16:creationId xmlns:a16="http://schemas.microsoft.com/office/drawing/2014/main" id="{A7EAF1E6-9618-18BA-572C-8CAD23893E92}"/>
                </a:ext>
              </a:extLst>
            </p:cNvPr>
            <p:cNvCxnSpPr>
              <a:cxnSpLocks/>
              <a:stCxn id="42" idx="3"/>
              <a:endCxn id="13" idx="1"/>
            </p:cNvCxnSpPr>
            <p:nvPr/>
          </p:nvCxnSpPr>
          <p:spPr>
            <a:xfrm>
              <a:off x="4035436" y="5177946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887F40-D81F-BACB-1DBD-CE8143E4DC74}"/>
              </a:ext>
            </a:extLst>
          </p:cNvPr>
          <p:cNvGrpSpPr/>
          <p:nvPr/>
        </p:nvGrpSpPr>
        <p:grpSpPr>
          <a:xfrm>
            <a:off x="4035436" y="4546470"/>
            <a:ext cx="4874384" cy="1443928"/>
            <a:chOff x="4035436" y="4546470"/>
            <a:chExt cx="4874384" cy="1443928"/>
          </a:xfrm>
        </p:grpSpPr>
        <p:cxnSp>
          <p:nvCxnSpPr>
            <p:cNvPr id="31" name="Straight Arrow Connector 2053">
              <a:extLst>
                <a:ext uri="{FF2B5EF4-FFF2-40B4-BE49-F238E27FC236}">
                  <a16:creationId xmlns:a16="http://schemas.microsoft.com/office/drawing/2014/main" id="{C19FFA27-DDE7-5AAE-1826-8C8E7C2347D7}"/>
                </a:ext>
              </a:extLst>
            </p:cNvPr>
            <p:cNvCxnSpPr>
              <a:cxnSpLocks/>
              <a:stCxn id="16" idx="3"/>
              <a:endCxn id="7" idx="2"/>
            </p:cNvCxnSpPr>
            <p:nvPr/>
          </p:nvCxnSpPr>
          <p:spPr>
            <a:xfrm flipV="1">
              <a:off x="6748041" y="4546470"/>
              <a:ext cx="2161779" cy="144392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2053">
              <a:extLst>
                <a:ext uri="{FF2B5EF4-FFF2-40B4-BE49-F238E27FC236}">
                  <a16:creationId xmlns:a16="http://schemas.microsoft.com/office/drawing/2014/main" id="{DE8C0E7E-86B0-5D24-C8EB-19CE2FC76CB6}"/>
                </a:ext>
              </a:extLst>
            </p:cNvPr>
            <p:cNvCxnSpPr>
              <a:cxnSpLocks/>
              <a:stCxn id="45" idx="3"/>
              <a:endCxn id="16" idx="1"/>
            </p:cNvCxnSpPr>
            <p:nvPr/>
          </p:nvCxnSpPr>
          <p:spPr>
            <a:xfrm>
              <a:off x="4035436" y="5990398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AutoShape 7">
            <a:extLst>
              <a:ext uri="{FF2B5EF4-FFF2-40B4-BE49-F238E27FC236}">
                <a16:creationId xmlns:a16="http://schemas.microsoft.com/office/drawing/2014/main" id="{39784E59-F734-E114-DE85-7749D6EB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10" y="2113726"/>
            <a:ext cx="4276110" cy="919401"/>
          </a:xfrm>
          <a:prstGeom prst="wedgeRoundRectCallout">
            <a:avLst>
              <a:gd name="adj1" fmla="val 48163"/>
              <a:gd name="adj2" fmla="val 1661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Constructor takes Executor function as parameter</a:t>
            </a:r>
          </a:p>
        </p:txBody>
      </p:sp>
      <p:sp>
        <p:nvSpPr>
          <p:cNvPr id="57" name="AutoShape 7">
            <a:extLst>
              <a:ext uri="{FF2B5EF4-FFF2-40B4-BE49-F238E27FC236}">
                <a16:creationId xmlns:a16="http://schemas.microsoft.com/office/drawing/2014/main" id="{5EA3DB66-89E9-5D9B-FDB8-9B46F39F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915" y="1300353"/>
            <a:ext cx="3285950" cy="919401"/>
          </a:xfrm>
          <a:prstGeom prst="wedgeRoundRectCallout">
            <a:avLst>
              <a:gd name="adj1" fmla="val 52618"/>
              <a:gd name="adj2" fmla="val 75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Promise resolves with data or throws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2" grpId="0" animBg="1"/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Some 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examples</a:t>
            </a:r>
            <a:r>
              <a:rPr lang="en-US" sz="3199" dirty="0">
                <a:latin typeface="+mj-lt"/>
              </a:rPr>
              <a:t> of AJAX usage: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5" name="Down Arrow 17">
            <a:extLst>
              <a:ext uri="{FF2B5EF4-FFF2-40B4-BE49-F238E27FC236}">
                <a16:creationId xmlns:a16="http://schemas.microsoft.com/office/drawing/2014/main" id="{8FFD0411-CD7E-B44B-E939-80EE4D32DCF3}"/>
              </a:ext>
            </a:extLst>
          </p:cNvPr>
          <p:cNvSpPr/>
          <p:nvPr/>
        </p:nvSpPr>
        <p:spPr bwMode="auto">
          <a:xfrm>
            <a:off x="1519648" y="4106869"/>
            <a:ext cx="367110" cy="35713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3B7AC3A-A1F3-FAC1-1A68-4060314F30B8}"/>
              </a:ext>
            </a:extLst>
          </p:cNvPr>
          <p:cNvGrpSpPr/>
          <p:nvPr/>
        </p:nvGrpSpPr>
        <p:grpSpPr>
          <a:xfrm>
            <a:off x="1709553" y="2754000"/>
            <a:ext cx="8785594" cy="707125"/>
            <a:chOff x="1709553" y="1333225"/>
            <a:chExt cx="8785594" cy="707125"/>
          </a:xfrm>
        </p:grpSpPr>
        <p:sp>
          <p:nvSpPr>
            <p:cNvPr id="10" name="TextBox 9"/>
            <p:cNvSpPr txBox="1"/>
            <p:nvPr/>
          </p:nvSpPr>
          <p:spPr>
            <a:xfrm>
              <a:off x="3364362" y="1333225"/>
              <a:ext cx="5463277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request (initial page load)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67A0B98-593F-CE9B-B4DE-CC6417C2BE8E}"/>
                </a:ext>
              </a:extLst>
            </p:cNvPr>
            <p:cNvCxnSpPr>
              <a:cxnSpLocks/>
              <a:stCxn id="29" idx="0"/>
              <a:endCxn id="47" idx="0"/>
            </p:cNvCxnSpPr>
            <p:nvPr/>
          </p:nvCxnSpPr>
          <p:spPr>
            <a:xfrm rot="5400000" flipH="1" flipV="1">
              <a:off x="6096000" y="-2358797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8C2F407F-F270-A58F-E94E-31D43FA12418}"/>
              </a:ext>
            </a:extLst>
          </p:cNvPr>
          <p:cNvGrpSpPr/>
          <p:nvPr/>
        </p:nvGrpSpPr>
        <p:grpSpPr>
          <a:xfrm>
            <a:off x="1709553" y="3763225"/>
            <a:ext cx="8785594" cy="430775"/>
            <a:chOff x="1709553" y="2349000"/>
            <a:chExt cx="8785594" cy="430775"/>
          </a:xfrm>
        </p:grpSpPr>
        <p:sp>
          <p:nvSpPr>
            <p:cNvPr id="12" name="TextBox 11"/>
            <p:cNvSpPr txBox="1"/>
            <p:nvPr/>
          </p:nvSpPr>
          <p:spPr>
            <a:xfrm>
              <a:off x="4119723" y="2349000"/>
              <a:ext cx="395255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response (HTML page)</a:t>
              </a:r>
            </a:p>
          </p:txBody>
        </p:sp>
        <p:cxnSp>
          <p:nvCxnSpPr>
            <p:cNvPr id="62" name="Connector: Elbow 25">
              <a:extLst>
                <a:ext uri="{FF2B5EF4-FFF2-40B4-BE49-F238E27FC236}">
                  <a16:creationId xmlns:a16="http://schemas.microsoft.com/office/drawing/2014/main" id="{5FFE1914-EBA8-E1EA-2533-09B031DC2F90}"/>
                </a:ext>
              </a:extLst>
            </p:cNvPr>
            <p:cNvCxnSpPr>
              <a:cxnSpLocks/>
              <a:stCxn id="47" idx="2"/>
              <a:endCxn id="29" idx="2"/>
            </p:cNvCxnSpPr>
            <p:nvPr/>
          </p:nvCxnSpPr>
          <p:spPr>
            <a:xfrm rot="5400000">
              <a:off x="6096000" y="-1774022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Connector: Elbow 25">
            <a:extLst>
              <a:ext uri="{FF2B5EF4-FFF2-40B4-BE49-F238E27FC236}">
                <a16:creationId xmlns:a16="http://schemas.microsoft.com/office/drawing/2014/main" id="{80CFF831-53A7-6388-B04D-0205FE394B6C}"/>
              </a:ext>
            </a:extLst>
          </p:cNvPr>
          <p:cNvCxnSpPr>
            <a:cxnSpLocks/>
            <a:stCxn id="29" idx="1"/>
            <a:endCxn id="1060" idx="3"/>
          </p:cNvCxnSpPr>
          <p:nvPr/>
        </p:nvCxnSpPr>
        <p:spPr>
          <a:xfrm rot="10800000" flipH="1">
            <a:off x="708769" y="1630610"/>
            <a:ext cx="724434" cy="2109278"/>
          </a:xfrm>
          <a:prstGeom prst="curvedConnector3">
            <a:avLst>
              <a:gd name="adj1" fmla="val -3155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-0.05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10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81470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426000" y="4554225"/>
            <a:ext cx="2554406" cy="1952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572839" y="540900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572839" y="5992851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961628D-5232-79F2-0A6A-96709C42E68C}"/>
              </a:ext>
            </a:extLst>
          </p:cNvPr>
          <p:cNvGrpSpPr/>
          <p:nvPr/>
        </p:nvGrpSpPr>
        <p:grpSpPr>
          <a:xfrm>
            <a:off x="1666332" y="6084000"/>
            <a:ext cx="8822465" cy="430775"/>
            <a:chOff x="1666332" y="5788225"/>
            <a:chExt cx="8822465" cy="430775"/>
          </a:xfrm>
        </p:grpSpPr>
        <p:sp>
          <p:nvSpPr>
            <p:cNvPr id="32" name="TextBox 31"/>
            <p:cNvSpPr txBox="1"/>
            <p:nvPr/>
          </p:nvSpPr>
          <p:spPr>
            <a:xfrm>
              <a:off x="4266807" y="5788225"/>
              <a:ext cx="3658386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Returns data as JSON</a:t>
              </a:r>
            </a:p>
          </p:txBody>
        </p:sp>
        <p:cxnSp>
          <p:nvCxnSpPr>
            <p:cNvPr id="67" name="Connector: Elbow 25">
              <a:extLst>
                <a:ext uri="{FF2B5EF4-FFF2-40B4-BE49-F238E27FC236}">
                  <a16:creationId xmlns:a16="http://schemas.microsoft.com/office/drawing/2014/main" id="{A94F36E9-6DB3-61F4-6C44-3886C3CAAF29}"/>
                </a:ext>
              </a:extLst>
            </p:cNvPr>
            <p:cNvCxnSpPr>
              <a:cxnSpLocks/>
              <a:stCxn id="48" idx="2"/>
              <a:endCxn id="42" idx="2"/>
            </p:cNvCxnSpPr>
            <p:nvPr/>
          </p:nvCxnSpPr>
          <p:spPr>
            <a:xfrm rot="5400000">
              <a:off x="5944416" y="1555141"/>
              <a:ext cx="266298" cy="8822465"/>
            </a:xfrm>
            <a:prstGeom prst="curvedConnector3">
              <a:avLst>
                <a:gd name="adj1" fmla="val 185844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0864D1B-FBDE-D2AF-EF2C-1808908149E7}"/>
              </a:ext>
            </a:extLst>
          </p:cNvPr>
          <p:cNvGrpSpPr/>
          <p:nvPr/>
        </p:nvGrpSpPr>
        <p:grpSpPr>
          <a:xfrm>
            <a:off x="1666331" y="4689000"/>
            <a:ext cx="8822465" cy="835776"/>
            <a:chOff x="1666331" y="4393225"/>
            <a:chExt cx="8822465" cy="835776"/>
          </a:xfrm>
        </p:grpSpPr>
        <p:sp>
          <p:nvSpPr>
            <p:cNvPr id="20" name="TextBox 19"/>
            <p:cNvSpPr txBox="1"/>
            <p:nvPr/>
          </p:nvSpPr>
          <p:spPr>
            <a:xfrm>
              <a:off x="4276088" y="4393225"/>
              <a:ext cx="363982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AJAX request</a:t>
              </a:r>
            </a:p>
          </p:txBody>
        </p:sp>
        <p:cxnSp>
          <p:nvCxnSpPr>
            <p:cNvPr id="70" name="Connector: Elbow 25">
              <a:extLst>
                <a:ext uri="{FF2B5EF4-FFF2-40B4-BE49-F238E27FC236}">
                  <a16:creationId xmlns:a16="http://schemas.microsoft.com/office/drawing/2014/main" id="{0559014C-A460-A169-547D-1622B0691126}"/>
                </a:ext>
              </a:extLst>
            </p:cNvPr>
            <p:cNvCxnSpPr>
              <a:cxnSpLocks/>
              <a:stCxn id="40" idx="0"/>
              <a:endCxn id="48" idx="0"/>
            </p:cNvCxnSpPr>
            <p:nvPr/>
          </p:nvCxnSpPr>
          <p:spPr>
            <a:xfrm rot="16200000" flipH="1">
              <a:off x="6010064" y="750268"/>
              <a:ext cx="135000" cy="8822465"/>
            </a:xfrm>
            <a:prstGeom prst="curvedConnector3">
              <a:avLst>
                <a:gd name="adj1" fmla="val -169333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Connector: Elbow 25">
            <a:extLst>
              <a:ext uri="{FF2B5EF4-FFF2-40B4-BE49-F238E27FC236}">
                <a16:creationId xmlns:a16="http://schemas.microsoft.com/office/drawing/2014/main" id="{6468C24C-035A-1648-E3A6-8B2668C81610}"/>
              </a:ext>
            </a:extLst>
          </p:cNvPr>
          <p:cNvCxnSpPr>
            <a:cxnSpLocks/>
            <a:stCxn id="31" idx="1"/>
            <a:endCxn id="1060" idx="3"/>
          </p:cNvCxnSpPr>
          <p:nvPr/>
        </p:nvCxnSpPr>
        <p:spPr>
          <a:xfrm rot="10800000" flipH="1">
            <a:off x="425999" y="1630611"/>
            <a:ext cx="1007203" cy="3900003"/>
          </a:xfrm>
          <a:prstGeom prst="curvedConnector3">
            <a:avLst>
              <a:gd name="adj1" fmla="val -22697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F8360BD-7D61-37CC-D0BD-359AF16C56C5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rgbClr val="37FF92"/>
          </a:solidFill>
          <a:ln w="1905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</TotalTime>
  <Words>2838</Words>
  <Application>Microsoft Office PowerPoint</Application>
  <PresentationFormat>Широк екран</PresentationFormat>
  <Paragraphs>692</Paragraphs>
  <Slides>62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51</cp:revision>
  <dcterms:created xsi:type="dcterms:W3CDTF">2018-05-23T13:08:44Z</dcterms:created>
  <dcterms:modified xsi:type="dcterms:W3CDTF">2022-10-06T08:40:48Z</dcterms:modified>
  <cp:category>JS; JavaScript; front-end; AJAX; REST; ES6; Web development; computer programming; programming</cp:category>
</cp:coreProperties>
</file>