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8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5BF5-4155-4FC9-A08E-E38C8F0B9AB4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F519-C7D2-494D-B18A-EC6C3C808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43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5BF5-4155-4FC9-A08E-E38C8F0B9AB4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F519-C7D2-494D-B18A-EC6C3C808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3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5BF5-4155-4FC9-A08E-E38C8F0B9AB4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F519-C7D2-494D-B18A-EC6C3C808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5BF5-4155-4FC9-A08E-E38C8F0B9AB4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F519-C7D2-494D-B18A-EC6C3C808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15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5BF5-4155-4FC9-A08E-E38C8F0B9AB4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F519-C7D2-494D-B18A-EC6C3C808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06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5BF5-4155-4FC9-A08E-E38C8F0B9AB4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F519-C7D2-494D-B18A-EC6C3C808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67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5BF5-4155-4FC9-A08E-E38C8F0B9AB4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F519-C7D2-494D-B18A-EC6C3C808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1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5BF5-4155-4FC9-A08E-E38C8F0B9AB4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F519-C7D2-494D-B18A-EC6C3C808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8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5BF5-4155-4FC9-A08E-E38C8F0B9AB4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F519-C7D2-494D-B18A-EC6C3C808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12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5BF5-4155-4FC9-A08E-E38C8F0B9AB4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F519-C7D2-494D-B18A-EC6C3C808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92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5BF5-4155-4FC9-A08E-E38C8F0B9AB4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F519-C7D2-494D-B18A-EC6C3C808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05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05BF5-4155-4FC9-A08E-E38C8F0B9AB4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F519-C7D2-494D-B18A-EC6C3C808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11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659481" y="910871"/>
                <a:ext cx="3062377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𝑌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  <m:r>
                                      <a:rPr lang="de-DE" b="0" i="1" smtClean="0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81" y="910871"/>
                <a:ext cx="3062377" cy="972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3500264" y="1633102"/>
                <a:ext cx="1922514" cy="411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𝑃h𝑖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𝑎𝑡𝑎𝑛</m:t>
                      </m:r>
                      <m:r>
                        <a:rPr lang="de-DE" b="0" i="1" smtClean="0">
                          <a:latin typeface="Cambria Math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264" y="1633102"/>
                <a:ext cx="1922514" cy="411266"/>
              </a:xfrm>
              <a:prstGeom prst="rect">
                <a:avLst/>
              </a:prstGeom>
              <a:blipFill rotWithShape="1">
                <a:blip r:embed="rId3"/>
                <a:stretch>
                  <a:fillRect t="-140299" r="-29114" b="-2104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3635524" y="2420888"/>
                <a:ext cx="2126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𝑇h𝑒𝑡𝑎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𝑎𝑐𝑜𝑠</m:t>
                      </m:r>
                      <m:r>
                        <a:rPr lang="de-DE" b="0" i="1" smtClean="0">
                          <a:latin typeface="Cambria Math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524" y="2420888"/>
                <a:ext cx="212648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393" r="-19771" b="-1754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5422778" y="476672"/>
                <a:ext cx="791820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de-DE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778" y="476672"/>
                <a:ext cx="79182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9524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5508104" y="1014822"/>
                <a:ext cx="79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de-DE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014822"/>
                <a:ext cx="79182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6588224" y="1469403"/>
                <a:ext cx="1065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de-DE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469403"/>
                <a:ext cx="106522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7092280" y="431083"/>
                <a:ext cx="99854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,0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de-DE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431083"/>
                <a:ext cx="998542" cy="381515"/>
              </a:xfrm>
              <a:prstGeom prst="rect">
                <a:avLst/>
              </a:prstGeom>
              <a:blipFill rotWithShape="1">
                <a:blip r:embed="rId8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7092280" y="989576"/>
                <a:ext cx="99854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,1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de-DE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989576"/>
                <a:ext cx="998542" cy="381515"/>
              </a:xfrm>
              <a:prstGeom prst="rect">
                <a:avLst/>
              </a:prstGeom>
              <a:blipFill rotWithShape="1">
                <a:blip r:embed="rId9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7092279" y="6021288"/>
                <a:ext cx="118936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de-DE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79" y="6021288"/>
                <a:ext cx="1189365" cy="381515"/>
              </a:xfrm>
              <a:prstGeom prst="rect">
                <a:avLst/>
              </a:prstGeom>
              <a:blipFill rotWithShape="1">
                <a:blip r:embed="rId10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7653451" y="1502058"/>
                <a:ext cx="125091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de-DE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451" y="1502058"/>
                <a:ext cx="1250919" cy="381515"/>
              </a:xfrm>
              <a:prstGeom prst="rect">
                <a:avLst/>
              </a:prstGeom>
              <a:blipFill rotWithShape="1"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51820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hauke</dc:creator>
  <cp:lastModifiedBy>hauke</cp:lastModifiedBy>
  <cp:revision>5</cp:revision>
  <dcterms:created xsi:type="dcterms:W3CDTF">2017-10-23T12:38:50Z</dcterms:created>
  <dcterms:modified xsi:type="dcterms:W3CDTF">2017-10-23T15:10:48Z</dcterms:modified>
</cp:coreProperties>
</file>