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368278f79_0_2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368278f79_0_2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368278f79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368278f79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368278f79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368278f79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ETL - ELT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55450" y="479350"/>
            <a:ext cx="4133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Problématiques: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953575" y="1226050"/>
            <a:ext cx="76614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comment collecter des données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plusieurs 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dans </a:t>
            </a:r>
            <a:r>
              <a:rPr lang="fr" sz="1800"/>
              <a:t>différents formats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déplacer vers un ou plusieurs magasins de données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destination de type different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format but est souvent différent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données doivent être mises en forme/ nettoyées avant d’être chargées dans leur destination finale.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07675" y="43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6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Extract, transform, et load</a:t>
            </a:r>
            <a:endParaRPr b="1" sz="2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477725" y="955450"/>
            <a:ext cx="31848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trois phases ETL sont exécutées en parallèle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- </a:t>
            </a:r>
            <a:r>
              <a:rPr lang="fr" sz="1600"/>
              <a:t>les données sont extraites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-  un processus de transformation peut travailler sur les données déjà reçues et les préparer pour le chargement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-  un processus de chargement peut commencer à travailler sur les données préparées</a:t>
            </a:r>
            <a:endParaRPr sz="16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075" y="2149750"/>
            <a:ext cx="5017000" cy="22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606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Extract, load, et transform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925" y="2101975"/>
            <a:ext cx="5409424" cy="25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3314800" y="1308275"/>
            <a:ext cx="5409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Dans le pipeline ELT, la transformation se produit dans le magasin de données cible.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98100" y="1308275"/>
            <a:ext cx="2675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simplifie l’architecture en supprimant le moteur de transformation du pipeline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puissance du magasin de données cible = puissance des performances du pipeline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