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  <p:embeddedFont>
      <p:font typeface="Josefi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5" Type="http://schemas.openxmlformats.org/officeDocument/2006/relationships/font" Target="fonts/JosefinSans-regular.fntdata"/><Relationship Id="rId14" Type="http://schemas.openxmlformats.org/officeDocument/2006/relationships/font" Target="fonts/LatoLight-boldItalic.fntdata"/><Relationship Id="rId17" Type="http://schemas.openxmlformats.org/officeDocument/2006/relationships/font" Target="fonts/JosefinSans-italic.fntdata"/><Relationship Id="rId16" Type="http://schemas.openxmlformats.org/officeDocument/2006/relationships/font" Target="fonts/JosefinSans-bold.fntdata"/><Relationship Id="rId18" Type="http://schemas.openxmlformats.org/officeDocument/2006/relationships/font" Target="fonts/Josefi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823">
            <a:off x="2688075" y="3463833"/>
            <a:ext cx="3759300" cy="38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902200"/>
            <a:ext cx="77040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 rot="316">
            <a:off x="2942700" y="2824113"/>
            <a:ext cx="3258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0" y="772825"/>
            <a:ext cx="1002600" cy="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141400" y="4370675"/>
            <a:ext cx="1002600" cy="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6" name="Google Shape;66;p11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1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1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73" name="Google Shape;73;p12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2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711450" y="1295175"/>
            <a:ext cx="7712700" cy="25539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hasCustomPrompt="1" type="title"/>
          </p:nvPr>
        </p:nvSpPr>
        <p:spPr>
          <a:xfrm rot="350">
            <a:off x="1625221" y="1668153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458325" y="3179550"/>
            <a:ext cx="4227300" cy="2961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9" name="Google Shape;79;p13"/>
          <p:cNvCxnSpPr/>
          <p:nvPr/>
        </p:nvCxnSpPr>
        <p:spPr>
          <a:xfrm>
            <a:off x="8238725" y="257175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445850" y="257175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310895" y="1708087"/>
            <a:ext cx="2770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1402245" y="2059838"/>
            <a:ext cx="25878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 rot="4766">
            <a:off x="4408628" y="2188286"/>
            <a:ext cx="649201" cy="41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hasCustomPrompt="1" idx="3" type="title"/>
          </p:nvPr>
        </p:nvSpPr>
        <p:spPr>
          <a:xfrm>
            <a:off x="4081538" y="3003860"/>
            <a:ext cx="649200" cy="41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5066675" y="1710040"/>
            <a:ext cx="277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5"/>
          <p:cNvSpPr txBox="1"/>
          <p:nvPr>
            <p:ph idx="5" type="subTitle"/>
          </p:nvPr>
        </p:nvSpPr>
        <p:spPr>
          <a:xfrm>
            <a:off x="5158025" y="2059388"/>
            <a:ext cx="25878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6" type="title"/>
          </p:nvPr>
        </p:nvSpPr>
        <p:spPr>
          <a:xfrm>
            <a:off x="1310895" y="3076862"/>
            <a:ext cx="277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5"/>
          <p:cNvSpPr txBox="1"/>
          <p:nvPr>
            <p:ph idx="7" type="subTitle"/>
          </p:nvPr>
        </p:nvSpPr>
        <p:spPr>
          <a:xfrm>
            <a:off x="1402245" y="3422225"/>
            <a:ext cx="25878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8" type="title"/>
          </p:nvPr>
        </p:nvSpPr>
        <p:spPr>
          <a:xfrm>
            <a:off x="5064575" y="3076862"/>
            <a:ext cx="2774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158025" y="3422225"/>
            <a:ext cx="25878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13" type="title"/>
          </p:nvPr>
        </p:nvSpPr>
        <p:spPr>
          <a:xfrm rot="1579">
            <a:off x="4080212" y="1642875"/>
            <a:ext cx="653100" cy="408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 rot="1589">
            <a:off x="4410933" y="3549710"/>
            <a:ext cx="649200" cy="41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1425550" y="1047000"/>
            <a:ext cx="6292800" cy="30495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 rot="-756">
            <a:off x="4490950" y="3543464"/>
            <a:ext cx="2728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2015625" y="1593575"/>
            <a:ext cx="51129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6"/>
          <p:cNvCxnSpPr/>
          <p:nvPr/>
        </p:nvCxnSpPr>
        <p:spPr>
          <a:xfrm>
            <a:off x="1258450" y="3943375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7415000" y="120190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rot="305">
            <a:off x="960075" y="2262550"/>
            <a:ext cx="3381900" cy="2026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 rot="305">
            <a:off x="4818700" y="2262550"/>
            <a:ext cx="3381900" cy="2026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0" name="Google Shape;110;p17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5001350" y="1184525"/>
            <a:ext cx="31566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 rot="-318">
            <a:off x="4890050" y="1747984"/>
            <a:ext cx="32448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 rot="-355">
            <a:off x="1151175" y="3959275"/>
            <a:ext cx="2907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0000" y="11854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title"/>
          </p:nvPr>
        </p:nvSpPr>
        <p:spPr>
          <a:xfrm>
            <a:off x="1252880" y="1948100"/>
            <a:ext cx="1845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1030260" y="2295503"/>
            <a:ext cx="2289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3" type="title"/>
          </p:nvPr>
        </p:nvSpPr>
        <p:spPr>
          <a:xfrm>
            <a:off x="3649569" y="2464255"/>
            <a:ext cx="1845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20"/>
          <p:cNvSpPr txBox="1"/>
          <p:nvPr>
            <p:ph idx="4" type="subTitle"/>
          </p:nvPr>
        </p:nvSpPr>
        <p:spPr>
          <a:xfrm>
            <a:off x="3427148" y="2818491"/>
            <a:ext cx="2289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5" type="title"/>
          </p:nvPr>
        </p:nvSpPr>
        <p:spPr>
          <a:xfrm>
            <a:off x="6046268" y="1940160"/>
            <a:ext cx="1845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20"/>
          <p:cNvSpPr txBox="1"/>
          <p:nvPr>
            <p:ph idx="6" type="subTitle"/>
          </p:nvPr>
        </p:nvSpPr>
        <p:spPr>
          <a:xfrm>
            <a:off x="5823848" y="2292574"/>
            <a:ext cx="22899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20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066025" y="2204625"/>
            <a:ext cx="701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359800" y="3915125"/>
            <a:ext cx="1339800" cy="977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 rot="264">
            <a:off x="2616925" y="3046575"/>
            <a:ext cx="3910200" cy="384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720600" y="5225"/>
            <a:ext cx="0" cy="117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2" type="title"/>
          </p:nvPr>
        </p:nvSpPr>
        <p:spPr>
          <a:xfrm>
            <a:off x="795049" y="3081538"/>
            <a:ext cx="2289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795075" y="3432724"/>
            <a:ext cx="2289900" cy="5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3" type="title"/>
          </p:nvPr>
        </p:nvSpPr>
        <p:spPr>
          <a:xfrm>
            <a:off x="3427101" y="3081538"/>
            <a:ext cx="2289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21"/>
          <p:cNvSpPr txBox="1"/>
          <p:nvPr>
            <p:ph idx="4" type="subTitle"/>
          </p:nvPr>
        </p:nvSpPr>
        <p:spPr>
          <a:xfrm>
            <a:off x="3427143" y="3432724"/>
            <a:ext cx="2289900" cy="5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5" type="title"/>
          </p:nvPr>
        </p:nvSpPr>
        <p:spPr>
          <a:xfrm>
            <a:off x="6067011" y="3081538"/>
            <a:ext cx="2289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21"/>
          <p:cNvSpPr txBox="1"/>
          <p:nvPr>
            <p:ph idx="6" type="subTitle"/>
          </p:nvPr>
        </p:nvSpPr>
        <p:spPr>
          <a:xfrm>
            <a:off x="6067046" y="3429424"/>
            <a:ext cx="2289900" cy="5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" name="Google Shape;141;p21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title"/>
          </p:nvPr>
        </p:nvSpPr>
        <p:spPr>
          <a:xfrm>
            <a:off x="1252880" y="2372875"/>
            <a:ext cx="1845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1030460" y="2729203"/>
            <a:ext cx="2289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3" type="title"/>
          </p:nvPr>
        </p:nvSpPr>
        <p:spPr>
          <a:xfrm>
            <a:off x="3649569" y="2372880"/>
            <a:ext cx="1845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3427148" y="2729191"/>
            <a:ext cx="2289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5" type="title"/>
          </p:nvPr>
        </p:nvSpPr>
        <p:spPr>
          <a:xfrm>
            <a:off x="6046268" y="2365910"/>
            <a:ext cx="1845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2"/>
          <p:cNvSpPr txBox="1"/>
          <p:nvPr>
            <p:ph idx="6" type="subTitle"/>
          </p:nvPr>
        </p:nvSpPr>
        <p:spPr>
          <a:xfrm>
            <a:off x="5823848" y="2720274"/>
            <a:ext cx="22899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2" type="title"/>
          </p:nvPr>
        </p:nvSpPr>
        <p:spPr>
          <a:xfrm>
            <a:off x="2490694" y="1923925"/>
            <a:ext cx="202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2491744" y="2271325"/>
            <a:ext cx="2018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3" type="title"/>
          </p:nvPr>
        </p:nvSpPr>
        <p:spPr>
          <a:xfrm>
            <a:off x="4634694" y="1923925"/>
            <a:ext cx="202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3"/>
          <p:cNvSpPr txBox="1"/>
          <p:nvPr>
            <p:ph idx="4" type="subTitle"/>
          </p:nvPr>
        </p:nvSpPr>
        <p:spPr>
          <a:xfrm>
            <a:off x="4634694" y="2271325"/>
            <a:ext cx="2020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5" type="title"/>
          </p:nvPr>
        </p:nvSpPr>
        <p:spPr>
          <a:xfrm>
            <a:off x="2490694" y="2987475"/>
            <a:ext cx="202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23"/>
          <p:cNvSpPr txBox="1"/>
          <p:nvPr>
            <p:ph idx="6" type="subTitle"/>
          </p:nvPr>
        </p:nvSpPr>
        <p:spPr>
          <a:xfrm>
            <a:off x="2491744" y="3334875"/>
            <a:ext cx="2018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7" type="title"/>
          </p:nvPr>
        </p:nvSpPr>
        <p:spPr>
          <a:xfrm>
            <a:off x="4634694" y="2987425"/>
            <a:ext cx="202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3"/>
          <p:cNvSpPr txBox="1"/>
          <p:nvPr>
            <p:ph idx="8" type="subTitle"/>
          </p:nvPr>
        </p:nvSpPr>
        <p:spPr>
          <a:xfrm>
            <a:off x="4634694" y="3334825"/>
            <a:ext cx="2020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3" name="Google Shape;163;p23"/>
          <p:cNvCxnSpPr/>
          <p:nvPr/>
        </p:nvCxnSpPr>
        <p:spPr>
          <a:xfrm>
            <a:off x="8238725" y="257175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/>
          <p:nvPr/>
        </p:nvCxnSpPr>
        <p:spPr>
          <a:xfrm>
            <a:off x="445850" y="257175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1106225" y="2219925"/>
            <a:ext cx="3138900" cy="347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1107275" y="1655625"/>
            <a:ext cx="31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3" type="title"/>
          </p:nvPr>
        </p:nvSpPr>
        <p:spPr>
          <a:xfrm>
            <a:off x="4901269" y="2219925"/>
            <a:ext cx="3136500" cy="347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4"/>
          <p:cNvSpPr txBox="1"/>
          <p:nvPr>
            <p:ph idx="4" type="subTitle"/>
          </p:nvPr>
        </p:nvSpPr>
        <p:spPr>
          <a:xfrm>
            <a:off x="4901269" y="1655625"/>
            <a:ext cx="3136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5" type="title"/>
          </p:nvPr>
        </p:nvSpPr>
        <p:spPr>
          <a:xfrm>
            <a:off x="1108469" y="3650225"/>
            <a:ext cx="3136500" cy="347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4"/>
          <p:cNvSpPr txBox="1"/>
          <p:nvPr>
            <p:ph idx="6" type="subTitle"/>
          </p:nvPr>
        </p:nvSpPr>
        <p:spPr>
          <a:xfrm>
            <a:off x="1110098" y="3085925"/>
            <a:ext cx="31332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7" type="title"/>
          </p:nvPr>
        </p:nvSpPr>
        <p:spPr>
          <a:xfrm>
            <a:off x="4901269" y="3650225"/>
            <a:ext cx="3136500" cy="347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24"/>
          <p:cNvSpPr txBox="1"/>
          <p:nvPr>
            <p:ph idx="8" type="subTitle"/>
          </p:nvPr>
        </p:nvSpPr>
        <p:spPr>
          <a:xfrm>
            <a:off x="4901269" y="3085925"/>
            <a:ext cx="3136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2" type="title"/>
          </p:nvPr>
        </p:nvSpPr>
        <p:spPr>
          <a:xfrm>
            <a:off x="720000" y="1701475"/>
            <a:ext cx="2305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720000" y="2093950"/>
            <a:ext cx="23055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3" type="title"/>
          </p:nvPr>
        </p:nvSpPr>
        <p:spPr>
          <a:xfrm>
            <a:off x="3419271" y="1701475"/>
            <a:ext cx="2305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25"/>
          <p:cNvSpPr txBox="1"/>
          <p:nvPr>
            <p:ph idx="4" type="subTitle"/>
          </p:nvPr>
        </p:nvSpPr>
        <p:spPr>
          <a:xfrm>
            <a:off x="3419271" y="2093950"/>
            <a:ext cx="23055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5" type="title"/>
          </p:nvPr>
        </p:nvSpPr>
        <p:spPr>
          <a:xfrm>
            <a:off x="720000" y="3111188"/>
            <a:ext cx="2305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25"/>
          <p:cNvSpPr txBox="1"/>
          <p:nvPr>
            <p:ph idx="6" type="subTitle"/>
          </p:nvPr>
        </p:nvSpPr>
        <p:spPr>
          <a:xfrm>
            <a:off x="720000" y="3503613"/>
            <a:ext cx="23055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7" type="title"/>
          </p:nvPr>
        </p:nvSpPr>
        <p:spPr>
          <a:xfrm>
            <a:off x="3419271" y="3111188"/>
            <a:ext cx="2305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5"/>
          <p:cNvSpPr txBox="1"/>
          <p:nvPr>
            <p:ph idx="8" type="subTitle"/>
          </p:nvPr>
        </p:nvSpPr>
        <p:spPr>
          <a:xfrm>
            <a:off x="3419271" y="3503613"/>
            <a:ext cx="23055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9" type="title"/>
          </p:nvPr>
        </p:nvSpPr>
        <p:spPr>
          <a:xfrm>
            <a:off x="6118549" y="1701475"/>
            <a:ext cx="2305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5"/>
          <p:cNvSpPr txBox="1"/>
          <p:nvPr>
            <p:ph idx="13" type="subTitle"/>
          </p:nvPr>
        </p:nvSpPr>
        <p:spPr>
          <a:xfrm>
            <a:off x="6118550" y="2093950"/>
            <a:ext cx="23055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4" type="title"/>
          </p:nvPr>
        </p:nvSpPr>
        <p:spPr>
          <a:xfrm>
            <a:off x="6118549" y="3111188"/>
            <a:ext cx="2305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5"/>
          <p:cNvSpPr txBox="1"/>
          <p:nvPr>
            <p:ph idx="15" type="subTitle"/>
          </p:nvPr>
        </p:nvSpPr>
        <p:spPr>
          <a:xfrm>
            <a:off x="6118550" y="3503613"/>
            <a:ext cx="23055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25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hasCustomPrompt="1" type="title"/>
          </p:nvPr>
        </p:nvSpPr>
        <p:spPr>
          <a:xfrm>
            <a:off x="970449" y="1918050"/>
            <a:ext cx="2099100" cy="61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970450" y="3006288"/>
            <a:ext cx="2103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hasCustomPrompt="1" idx="2" type="title"/>
          </p:nvPr>
        </p:nvSpPr>
        <p:spPr>
          <a:xfrm>
            <a:off x="3520483" y="1918950"/>
            <a:ext cx="2103000" cy="61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0" name="Google Shape;200;p26"/>
          <p:cNvSpPr txBox="1"/>
          <p:nvPr>
            <p:ph idx="3" type="subTitle"/>
          </p:nvPr>
        </p:nvSpPr>
        <p:spPr>
          <a:xfrm>
            <a:off x="6090700" y="3006288"/>
            <a:ext cx="2103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hasCustomPrompt="1" idx="5" type="title"/>
          </p:nvPr>
        </p:nvSpPr>
        <p:spPr>
          <a:xfrm>
            <a:off x="6094600" y="1918950"/>
            <a:ext cx="2099100" cy="61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" name="Google Shape;203;p26"/>
          <p:cNvSpPr txBox="1"/>
          <p:nvPr>
            <p:ph idx="6" type="subTitle"/>
          </p:nvPr>
        </p:nvSpPr>
        <p:spPr>
          <a:xfrm>
            <a:off x="3522475" y="3006300"/>
            <a:ext cx="20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7" type="title"/>
          </p:nvPr>
        </p:nvSpPr>
        <p:spPr>
          <a:xfrm>
            <a:off x="974350" y="2619575"/>
            <a:ext cx="2095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26"/>
          <p:cNvSpPr txBox="1"/>
          <p:nvPr>
            <p:ph idx="8" type="title"/>
          </p:nvPr>
        </p:nvSpPr>
        <p:spPr>
          <a:xfrm>
            <a:off x="3520525" y="2619575"/>
            <a:ext cx="2103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26"/>
          <p:cNvSpPr txBox="1"/>
          <p:nvPr>
            <p:ph idx="9" type="title"/>
          </p:nvPr>
        </p:nvSpPr>
        <p:spPr>
          <a:xfrm>
            <a:off x="6070600" y="2619575"/>
            <a:ext cx="2103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207" name="Google Shape;207;p26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720000" y="3031725"/>
            <a:ext cx="2460900" cy="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5963100" y="3031725"/>
            <a:ext cx="2460900" cy="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hasCustomPrompt="1" type="title"/>
          </p:nvPr>
        </p:nvSpPr>
        <p:spPr>
          <a:xfrm>
            <a:off x="720000" y="2236425"/>
            <a:ext cx="24609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" name="Google Shape;214;p27"/>
          <p:cNvSpPr txBox="1"/>
          <p:nvPr>
            <p:ph hasCustomPrompt="1" idx="3" type="title"/>
          </p:nvPr>
        </p:nvSpPr>
        <p:spPr>
          <a:xfrm>
            <a:off x="5963100" y="2236275"/>
            <a:ext cx="24609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5" type="subTitle"/>
          </p:nvPr>
        </p:nvSpPr>
        <p:spPr>
          <a:xfrm>
            <a:off x="3341550" y="3032025"/>
            <a:ext cx="2460900" cy="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hasCustomPrompt="1" idx="6" type="title"/>
          </p:nvPr>
        </p:nvSpPr>
        <p:spPr>
          <a:xfrm>
            <a:off x="3341550" y="2236425"/>
            <a:ext cx="24609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cxnSp>
        <p:nvCxnSpPr>
          <p:cNvPr id="218" name="Google Shape;218;p27"/>
          <p:cNvCxnSpPr/>
          <p:nvPr/>
        </p:nvCxnSpPr>
        <p:spPr>
          <a:xfrm>
            <a:off x="4571975" y="3968700"/>
            <a:ext cx="0" cy="117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 This presentation template was created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 including icons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 and infographics &amp; images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8"/>
          <p:cNvSpPr txBox="1"/>
          <p:nvPr>
            <p:ph type="ctrTitle"/>
          </p:nvPr>
        </p:nvSpPr>
        <p:spPr>
          <a:xfrm>
            <a:off x="2535626" y="878650"/>
            <a:ext cx="4072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28"/>
          <p:cNvSpPr txBox="1"/>
          <p:nvPr>
            <p:ph idx="1" type="subTitle"/>
          </p:nvPr>
        </p:nvSpPr>
        <p:spPr>
          <a:xfrm>
            <a:off x="2679300" y="2008058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8"/>
          <p:cNvSpPr txBox="1"/>
          <p:nvPr>
            <p:ph idx="2" type="subTitle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90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  <a:defRPr sz="1050"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233663" y="2065188"/>
            <a:ext cx="290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None/>
              <a:defRPr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002738" y="2065188"/>
            <a:ext cx="290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None/>
              <a:defRPr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osefin Sans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56963" y="2431163"/>
            <a:ext cx="2661000" cy="10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125038" y="2430263"/>
            <a:ext cx="26631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6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8423988" y="43144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6"/>
          <p:cNvCxnSpPr/>
          <p:nvPr/>
        </p:nvCxnSpPr>
        <p:spPr>
          <a:xfrm>
            <a:off x="719988" y="250950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1206300" y="540000"/>
            <a:ext cx="3365700" cy="40635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4572005" y="540375"/>
            <a:ext cx="3324300" cy="406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1580275" y="1540425"/>
            <a:ext cx="29076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 rot="-355">
            <a:off x="1580285" y="2533282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1407000" y="699550"/>
            <a:ext cx="6330000" cy="374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11450" y="815925"/>
            <a:ext cx="7712700" cy="35124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35875" y="1285875"/>
            <a:ext cx="6263700" cy="25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445850" y="257175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>
            <a:off x="8238725" y="257175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39875" y="257425"/>
            <a:ext cx="8255700" cy="4629300"/>
          </a:xfrm>
          <a:prstGeom prst="rect">
            <a:avLst/>
          </a:prstGeom>
          <a:solidFill>
            <a:srgbClr val="0547FD">
              <a:alpha val="64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1428750" y="1970700"/>
            <a:ext cx="62865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853225" y="2628150"/>
            <a:ext cx="5437500" cy="11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4571975" y="3968700"/>
            <a:ext cx="0" cy="117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-8" y="0"/>
            <a:ext cx="9144000" cy="5143500"/>
          </a:xfrm>
          <a:prstGeom prst="rect">
            <a:avLst/>
          </a:prstGeom>
          <a:gradFill>
            <a:gsLst>
              <a:gs pos="0">
                <a:srgbClr val="B380FF">
                  <a:alpha val="66274"/>
                </a:srgbClr>
              </a:gs>
              <a:gs pos="100000">
                <a:srgbClr val="0547FD">
                  <a:alpha val="7215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4829875" y="1337100"/>
            <a:ext cx="3526200" cy="2469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8175975" y="2571750"/>
            <a:ext cx="4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Josefin Sans"/>
              <a:buNone/>
              <a:defRPr sz="3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ctrTitle"/>
          </p:nvPr>
        </p:nvSpPr>
        <p:spPr>
          <a:xfrm>
            <a:off x="720000" y="1411575"/>
            <a:ext cx="77040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KIBANA - GRAFANA</a:t>
            </a:r>
            <a:endParaRPr/>
          </a:p>
        </p:txBody>
      </p:sp>
      <p:sp>
        <p:nvSpPr>
          <p:cNvPr id="234" name="Google Shape;234;p33"/>
          <p:cNvSpPr txBox="1"/>
          <p:nvPr>
            <p:ph idx="2" type="subTitle"/>
          </p:nvPr>
        </p:nvSpPr>
        <p:spPr>
          <a:xfrm rot="172">
            <a:off x="1667025" y="2824050"/>
            <a:ext cx="59823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OUTILS DE VISUALISATION DE DONNEES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"/>
              <a:t>K</a:t>
            </a:r>
            <a:r>
              <a:rPr lang="en"/>
              <a:t>IBANA -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0000" y="1190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Fonctionnalités : 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Kibana vous permet de visualiser vos données Elasticsearch et de naviguer dans la Suite Elastic, pour comprendre rapidement pourquoi on vous appelle à 2 h du matin ou évaluer l'impact de la pluie sur votre chiffre d'affaires trimestriel.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w Bone Density Clinical Case by Slidesgo">
  <a:themeElements>
    <a:clrScheme name="Simple Light">
      <a:dk1>
        <a:srgbClr val="080816"/>
      </a:dk1>
      <a:lt1>
        <a:srgbClr val="FAFAFF"/>
      </a:lt1>
      <a:dk2>
        <a:srgbClr val="FFF1D6"/>
      </a:dk2>
      <a:lt2>
        <a:srgbClr val="F9E0CF"/>
      </a:lt2>
      <a:accent1>
        <a:srgbClr val="A9E2FF"/>
      </a:accent1>
      <a:accent2>
        <a:srgbClr val="B2F2F7"/>
      </a:accent2>
      <a:accent3>
        <a:srgbClr val="EFB6FF"/>
      </a:accent3>
      <a:accent4>
        <a:srgbClr val="B380FF"/>
      </a:accent4>
      <a:accent5>
        <a:srgbClr val="7246FE"/>
      </a:accent5>
      <a:accent6>
        <a:srgbClr val="0547FD"/>
      </a:accent6>
      <a:hlink>
        <a:srgbClr val="FA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