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BMCs" id="{664E0845-561C-4C3F-BBE1-91A5074441FD}">
          <p14:sldIdLst>
            <p14:sldId id="261"/>
            <p14:sldId id="256"/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>
        <p:scale>
          <a:sx n="50" d="100"/>
          <a:sy n="50" d="100"/>
        </p:scale>
        <p:origin x="272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9A9C-20A6-464D-8AB0-210BA98F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4CB9F-F9C9-4BF1-ABB0-7DB8E56FF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10FB-78B6-41A0-806B-F2D92A7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E68F-72CB-4772-8CCE-4221FAD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846-D60E-40D0-8637-AC647531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E493-F6C2-46EE-9866-FBE87F92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73DA-B577-4471-AFE7-F127BFB6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D15C-E7DE-4EE2-B114-68BA6F62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16AF-4EBB-49E1-8534-C100B7A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D8C8-1F8A-4966-A0BC-3BBD6265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5143-BD84-4973-B090-4BB38FF13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4693-D786-45F4-8F2F-783C3B54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01DB-F5FE-47D2-A78E-8215B3CC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4446-5F8A-4A65-8E2B-E7D1DA6F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6441-8DB0-4438-AB67-65DAA1C8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39AD-33DC-45EA-8BB5-D7E28EFA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DA6D-3A55-4D2E-B5BC-47DDAE29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B85-DD03-4B0E-9423-28953F8E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1F98-E5CC-45F0-850B-1842758C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A8C6-B7DC-4126-97B7-C88D6EB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21-93EB-4634-8384-4F44182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7CE8-C470-40E0-9ABD-2BE5DE73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69DD-424B-49C4-ADE8-27CABF81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C93C-943E-4632-86BD-D6F166E0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7365-B325-4946-B22C-4C5DE0E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D94-8081-4AF6-8350-F80C125C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0CE5-DA6A-4764-9747-AB2805819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DFD3-FE23-445A-94AF-164C757A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2BEE-6D79-4336-A38F-93B79709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101C-23FD-4C8E-A4F1-0095A812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87B3-F757-41F6-9F16-8F74F08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E32C-20B4-4F5F-B1E1-24472A88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358A-650A-4353-91F6-EE5C42F1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D406-2B91-4715-9AD1-FF2292087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29C0-98DF-4834-AC4D-621515E4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6A454-DAFB-4609-A53C-67631361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7DABD-9974-4694-9855-C967F7D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95B84-C767-4FE7-832A-6B34377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7FA11-DF46-4847-8D91-AA40B1E8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53DD-FF81-4AE5-95AE-922B87F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31BC8-AB03-47B7-9789-1EB71413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A18A-CA36-46C5-A2DC-CE6D3A9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6EA5C-40B2-426F-A6A8-228D2CCC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2CB2D-1BD4-4896-95BB-36CE7254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F2C1A-03AF-4D26-BEF0-776CAFCC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BBCF-6291-419D-B639-45708FDC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C8C-0BEF-4AF4-9A44-7B0FE3E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F5C8-EACB-4BB5-ADD4-BE34041A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C96E-9F58-45AE-B6F3-E0714AE9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B7BBF-A3E8-4DF6-9829-0FA244E2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62097-A0BB-4F49-BA11-B218BA10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5DDF9-684D-4BDC-BF20-A55371C2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537E-38F5-4F0B-9E2D-E3907159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27AD6-71A0-4118-8E21-72BE3581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D493-C3CE-42AD-9F57-5D4725B4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EDD2-2641-457E-B01C-8B7458F8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7E94-530B-45F3-97A8-4A99964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29E29-98C6-48ED-A843-2FE2EB3F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EDC36-1006-4FE6-A41C-1D00ABB0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F705-A407-4E06-98BB-976BC6B1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68EB-7C06-46A0-9534-6928BB8D3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7BCC-06DA-4951-AF00-40F91195716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11BF-54C3-4F3B-BB72-8FC3D0C7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C626-7688-49BC-BFAF-E75483543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0C0A-9889-4A3B-992A-6D89941A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8B02B0-9D3A-4E53-940A-366CBFB5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b="15333"/>
          <a:stretch/>
        </p:blipFill>
        <p:spPr>
          <a:xfrm>
            <a:off x="1809750" y="1428750"/>
            <a:ext cx="8572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78C97-830E-4963-8C11-5975CF65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6" y="1114425"/>
            <a:ext cx="4842803" cy="462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FF5D6-A308-4858-BA93-E8204849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39" y="1114424"/>
            <a:ext cx="6409594" cy="4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AF516-549A-4077-9F9F-156A7BB3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392906"/>
            <a:ext cx="7500938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3DBE9-AFB1-4176-B273-C937E29C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392906"/>
            <a:ext cx="7500938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AFBD1-1810-4505-915A-9B6DE0AD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392906"/>
            <a:ext cx="7500938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Wagner</dc:creator>
  <cp:lastModifiedBy>Florian Wagner</cp:lastModifiedBy>
  <cp:revision>24</cp:revision>
  <dcterms:created xsi:type="dcterms:W3CDTF">2019-02-01T20:00:06Z</dcterms:created>
  <dcterms:modified xsi:type="dcterms:W3CDTF">2019-02-04T19:02:39Z</dcterms:modified>
</cp:coreProperties>
</file>