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4DC79-D3B4-4E1A-86C9-AEEDF420CFB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F8C595-E2AC-434B-852A-20DE8D9CC7A2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Requêtes des clients</a:t>
          </a:r>
        </a:p>
      </dgm:t>
    </dgm:pt>
    <dgm:pt modelId="{5C413D27-9C66-4023-BBEB-FF3C4D3E026F}" type="parTrans" cxnId="{D80EF94E-FB1D-43D3-864E-28144B7B52AF}">
      <dgm:prSet/>
      <dgm:spPr/>
      <dgm:t>
        <a:bodyPr/>
        <a:lstStyle/>
        <a:p>
          <a:endParaRPr lang="fr-FR"/>
        </a:p>
      </dgm:t>
    </dgm:pt>
    <dgm:pt modelId="{EE382212-7684-4227-9AC6-D7D280F540AC}" type="sibTrans" cxnId="{D80EF94E-FB1D-43D3-864E-28144B7B52AF}">
      <dgm:prSet/>
      <dgm:spPr/>
      <dgm:t>
        <a:bodyPr/>
        <a:lstStyle/>
        <a:p>
          <a:endParaRPr lang="fr-FR"/>
        </a:p>
      </dgm:t>
    </dgm:pt>
    <dgm:pt modelId="{DE2BB69E-C685-4C17-85AA-4D906DABD3F4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Espace abonnés</a:t>
          </a:r>
        </a:p>
      </dgm:t>
    </dgm:pt>
    <dgm:pt modelId="{B4BA4CB3-D1DB-4068-BF73-6A0D9462E30E}" type="parTrans" cxnId="{7A65155D-39E9-4175-A706-2C6DD67F2A9A}">
      <dgm:prSet/>
      <dgm:spPr/>
      <dgm:t>
        <a:bodyPr/>
        <a:lstStyle/>
        <a:p>
          <a:endParaRPr lang="fr-FR"/>
        </a:p>
      </dgm:t>
    </dgm:pt>
    <dgm:pt modelId="{248805B5-A7DC-4EFD-B939-0753403E9F1C}" type="sibTrans" cxnId="{7A65155D-39E9-4175-A706-2C6DD67F2A9A}">
      <dgm:prSet/>
      <dgm:spPr/>
      <dgm:t>
        <a:bodyPr/>
        <a:lstStyle/>
        <a:p>
          <a:endParaRPr lang="fr-FR"/>
        </a:p>
      </dgm:t>
    </dgm:pt>
    <dgm:pt modelId="{0F56D908-85C3-49A3-950D-102A5FC956E9}">
      <dgm:prSet phldrT="[Texte]"/>
      <dgm:spPr/>
      <dgm:t>
        <a:bodyPr/>
        <a:lstStyle/>
        <a:p>
          <a:r>
            <a:rPr lang="fr-FR" dirty="0"/>
            <a:t>Formulaire de commande avec liste déroulante des éléments en stock</a:t>
          </a:r>
        </a:p>
      </dgm:t>
    </dgm:pt>
    <dgm:pt modelId="{BA8CAA76-E296-4117-B3A3-E392F4262810}" type="parTrans" cxnId="{AD6E8238-98E2-423E-89A7-1A53AF7F02F2}">
      <dgm:prSet/>
      <dgm:spPr/>
      <dgm:t>
        <a:bodyPr/>
        <a:lstStyle/>
        <a:p>
          <a:endParaRPr lang="fr-FR"/>
        </a:p>
      </dgm:t>
    </dgm:pt>
    <dgm:pt modelId="{8A0AB622-8ACC-4916-AF9F-BB4B083642F5}" type="sibTrans" cxnId="{AD6E8238-98E2-423E-89A7-1A53AF7F02F2}">
      <dgm:prSet/>
      <dgm:spPr/>
      <dgm:t>
        <a:bodyPr/>
        <a:lstStyle/>
        <a:p>
          <a:endParaRPr lang="fr-FR"/>
        </a:p>
      </dgm:t>
    </dgm:pt>
    <dgm:pt modelId="{F2BE8AFB-B1CD-48AF-BD31-7672C4F20442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/>
            <a:t>Gestion des stock</a:t>
          </a:r>
        </a:p>
      </dgm:t>
    </dgm:pt>
    <dgm:pt modelId="{40D62270-B7C8-4C42-AC5E-249935D338D1}" type="parTrans" cxnId="{7AB41809-BEB0-432D-9033-5AD4587F423A}">
      <dgm:prSet/>
      <dgm:spPr/>
      <dgm:t>
        <a:bodyPr/>
        <a:lstStyle/>
        <a:p>
          <a:endParaRPr lang="fr-FR"/>
        </a:p>
      </dgm:t>
    </dgm:pt>
    <dgm:pt modelId="{17102648-D629-4498-B866-05E3FD2D5870}" type="sibTrans" cxnId="{7AB41809-BEB0-432D-9033-5AD4587F423A}">
      <dgm:prSet/>
      <dgm:spPr/>
      <dgm:t>
        <a:bodyPr/>
        <a:lstStyle/>
        <a:p>
          <a:endParaRPr lang="fr-FR"/>
        </a:p>
      </dgm:t>
    </dgm:pt>
    <dgm:pt modelId="{B3320257-CD88-40B5-A63E-CF99AFBE16EC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Gestion sur base de données</a:t>
          </a:r>
        </a:p>
      </dgm:t>
    </dgm:pt>
    <dgm:pt modelId="{406F3764-D856-43F4-A1E1-F448838CDF57}" type="parTrans" cxnId="{3335A21D-C7DD-4ABB-8CB4-3EA052D17533}">
      <dgm:prSet/>
      <dgm:spPr/>
      <dgm:t>
        <a:bodyPr/>
        <a:lstStyle/>
        <a:p>
          <a:endParaRPr lang="fr-FR"/>
        </a:p>
      </dgm:t>
    </dgm:pt>
    <dgm:pt modelId="{D9013AF5-C160-41D9-99F8-FF11D7C1489E}" type="sibTrans" cxnId="{3335A21D-C7DD-4ABB-8CB4-3EA052D17533}">
      <dgm:prSet/>
      <dgm:spPr/>
      <dgm:t>
        <a:bodyPr/>
        <a:lstStyle/>
        <a:p>
          <a:endParaRPr lang="fr-FR"/>
        </a:p>
      </dgm:t>
    </dgm:pt>
    <dgm:pt modelId="{B1D04ABC-18BB-49D6-9F2B-63D99625337F}">
      <dgm:prSet phldrT="[Texte]"/>
      <dgm:spPr/>
      <dgm:t>
        <a:bodyPr/>
        <a:lstStyle/>
        <a:p>
          <a:r>
            <a:rPr lang="fr-FR" dirty="0"/>
            <a:t>Affichage de chaque matériau et de leurs quantités</a:t>
          </a:r>
        </a:p>
      </dgm:t>
    </dgm:pt>
    <dgm:pt modelId="{32377B3C-C6EB-472C-B14A-DED6BC9D7228}" type="parTrans" cxnId="{66E8EC06-63C1-4C96-86E6-F2E0E9AA6BBE}">
      <dgm:prSet/>
      <dgm:spPr/>
      <dgm:t>
        <a:bodyPr/>
        <a:lstStyle/>
        <a:p>
          <a:endParaRPr lang="fr-FR"/>
        </a:p>
      </dgm:t>
    </dgm:pt>
    <dgm:pt modelId="{B996D165-A5B9-4597-A019-9F3C96E7ECAC}" type="sibTrans" cxnId="{66E8EC06-63C1-4C96-86E6-F2E0E9AA6BBE}">
      <dgm:prSet/>
      <dgm:spPr/>
      <dgm:t>
        <a:bodyPr/>
        <a:lstStyle/>
        <a:p>
          <a:endParaRPr lang="fr-FR"/>
        </a:p>
      </dgm:t>
    </dgm:pt>
    <dgm:pt modelId="{AECEF097-6247-4D42-94F6-2C8A1F88BC8A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/>
            <a:t>Favorisation du partenariat</a:t>
          </a:r>
        </a:p>
      </dgm:t>
    </dgm:pt>
    <dgm:pt modelId="{16C06E9D-3262-4541-A517-D4BA2FA7D1BB}" type="parTrans" cxnId="{20336D93-21B1-4C8A-AA8B-552428F8A3ED}">
      <dgm:prSet/>
      <dgm:spPr/>
      <dgm:t>
        <a:bodyPr/>
        <a:lstStyle/>
        <a:p>
          <a:endParaRPr lang="fr-FR"/>
        </a:p>
      </dgm:t>
    </dgm:pt>
    <dgm:pt modelId="{AEACE3FC-A698-44CF-8349-212D53BDF525}" type="sibTrans" cxnId="{20336D93-21B1-4C8A-AA8B-552428F8A3ED}">
      <dgm:prSet/>
      <dgm:spPr/>
      <dgm:t>
        <a:bodyPr/>
        <a:lstStyle/>
        <a:p>
          <a:endParaRPr lang="fr-FR"/>
        </a:p>
      </dgm:t>
    </dgm:pt>
    <dgm:pt modelId="{DC274714-0321-46F2-9A8A-D4F5E69635A9}">
      <dgm:prSet phldrT="[Texte]"/>
      <dgm:spPr/>
      <dgm:t>
        <a:bodyPr/>
        <a:lstStyle/>
        <a:p>
          <a:r>
            <a:rPr lang="fr-FR" dirty="0"/>
            <a:t>Statut VIP</a:t>
          </a:r>
        </a:p>
      </dgm:t>
    </dgm:pt>
    <dgm:pt modelId="{8BAB96CC-5CE8-4113-BD52-E102A30DF425}" type="parTrans" cxnId="{3762423F-B3E8-415D-90C9-88B5762212FD}">
      <dgm:prSet/>
      <dgm:spPr/>
      <dgm:t>
        <a:bodyPr/>
        <a:lstStyle/>
        <a:p>
          <a:endParaRPr lang="fr-FR"/>
        </a:p>
      </dgm:t>
    </dgm:pt>
    <dgm:pt modelId="{E5D33850-7706-42D6-BDFB-C9AA04655934}" type="sibTrans" cxnId="{3762423F-B3E8-415D-90C9-88B5762212FD}">
      <dgm:prSet/>
      <dgm:spPr/>
      <dgm:t>
        <a:bodyPr/>
        <a:lstStyle/>
        <a:p>
          <a:endParaRPr lang="fr-FR"/>
        </a:p>
      </dgm:t>
    </dgm:pt>
    <dgm:pt modelId="{110B8B60-0A53-439E-9411-542CB381CAA8}">
      <dgm:prSet phldrT="[Texte]"/>
      <dgm:spPr/>
      <dgm:t>
        <a:bodyPr/>
        <a:lstStyle/>
        <a:p>
          <a:r>
            <a:rPr lang="fr-FR" dirty="0"/>
            <a:t>Privilégiés sur les commandes</a:t>
          </a:r>
        </a:p>
      </dgm:t>
    </dgm:pt>
    <dgm:pt modelId="{3AEA2399-A2F6-4D04-AAE2-80EC2BEF6441}" type="parTrans" cxnId="{7AA71DB3-C022-4F1E-9438-ABCFA297B843}">
      <dgm:prSet/>
      <dgm:spPr/>
      <dgm:t>
        <a:bodyPr/>
        <a:lstStyle/>
        <a:p>
          <a:endParaRPr lang="fr-FR"/>
        </a:p>
      </dgm:t>
    </dgm:pt>
    <dgm:pt modelId="{95B89AEB-9AF4-4DF9-B6EA-B5C3559A765B}" type="sibTrans" cxnId="{7AA71DB3-C022-4F1E-9438-ABCFA297B843}">
      <dgm:prSet/>
      <dgm:spPr/>
      <dgm:t>
        <a:bodyPr/>
        <a:lstStyle/>
        <a:p>
          <a:endParaRPr lang="fr-FR"/>
        </a:p>
      </dgm:t>
    </dgm:pt>
    <dgm:pt modelId="{C7F705CC-4242-4CB1-98F7-2D6BF5241B5D}">
      <dgm:prSet phldrT="[Texte]"/>
      <dgm:spPr/>
      <dgm:t>
        <a:bodyPr/>
        <a:lstStyle/>
        <a:p>
          <a:endParaRPr lang="fr-FR" dirty="0"/>
        </a:p>
      </dgm:t>
    </dgm:pt>
    <dgm:pt modelId="{E5406EEF-DDAE-4390-A4FA-6BC221EDBD9B}" type="parTrans" cxnId="{6E8D0638-9E64-44B8-936E-5ADFC557504C}">
      <dgm:prSet/>
      <dgm:spPr/>
      <dgm:t>
        <a:bodyPr/>
        <a:lstStyle/>
        <a:p>
          <a:endParaRPr lang="fr-FR"/>
        </a:p>
      </dgm:t>
    </dgm:pt>
    <dgm:pt modelId="{0754F9F8-9221-44EE-9FE0-FF68F93D3F38}" type="sibTrans" cxnId="{6E8D0638-9E64-44B8-936E-5ADFC557504C}">
      <dgm:prSet/>
      <dgm:spPr/>
      <dgm:t>
        <a:bodyPr/>
        <a:lstStyle/>
        <a:p>
          <a:endParaRPr lang="fr-FR"/>
        </a:p>
      </dgm:t>
    </dgm:pt>
    <dgm:pt modelId="{98D5CC02-F7F1-4AD7-AE9C-153490E2A553}">
      <dgm:prSet phldrT="[Texte]"/>
      <dgm:spPr/>
      <dgm:t>
        <a:bodyPr/>
        <a:lstStyle/>
        <a:p>
          <a:r>
            <a:rPr lang="fr-FR" dirty="0"/>
            <a:t>Qualité / Prix</a:t>
          </a:r>
        </a:p>
      </dgm:t>
    </dgm:pt>
    <dgm:pt modelId="{41F72B6F-3C32-4CF2-A1CC-E4F44DB41A21}" type="parTrans" cxnId="{FAF8714D-62EC-4782-A656-5111FEFE72CB}">
      <dgm:prSet/>
      <dgm:spPr/>
      <dgm:t>
        <a:bodyPr/>
        <a:lstStyle/>
        <a:p>
          <a:endParaRPr lang="fr-FR"/>
        </a:p>
      </dgm:t>
    </dgm:pt>
    <dgm:pt modelId="{D7776693-DA20-440E-818E-66AC817F95A6}" type="sibTrans" cxnId="{FAF8714D-62EC-4782-A656-5111FEFE72CB}">
      <dgm:prSet/>
      <dgm:spPr/>
      <dgm:t>
        <a:bodyPr/>
        <a:lstStyle/>
        <a:p>
          <a:endParaRPr lang="fr-FR"/>
        </a:p>
      </dgm:t>
    </dgm:pt>
    <dgm:pt modelId="{4B66CCEB-555B-45C8-B92B-700C4EFBB588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Administrateur</a:t>
          </a:r>
        </a:p>
      </dgm:t>
    </dgm:pt>
    <dgm:pt modelId="{8322DB8E-A59E-4BF6-B0BB-7C8807BA5230}" type="parTrans" cxnId="{80969A02-11BB-4B85-A05D-0A373BAB8F14}">
      <dgm:prSet/>
      <dgm:spPr/>
      <dgm:t>
        <a:bodyPr/>
        <a:lstStyle/>
        <a:p>
          <a:endParaRPr lang="fr-FR"/>
        </a:p>
      </dgm:t>
    </dgm:pt>
    <dgm:pt modelId="{D96DD96F-ACF5-494A-B16C-D305B5A3BFA7}" type="sibTrans" cxnId="{80969A02-11BB-4B85-A05D-0A373BAB8F14}">
      <dgm:prSet/>
      <dgm:spPr/>
      <dgm:t>
        <a:bodyPr/>
        <a:lstStyle/>
        <a:p>
          <a:endParaRPr lang="fr-FR"/>
        </a:p>
      </dgm:t>
    </dgm:pt>
    <dgm:pt modelId="{053FE17F-17BB-4BE6-A7D7-2B5811D1B4A3}">
      <dgm:prSet phldrT="[Texte]"/>
      <dgm:spPr/>
      <dgm:t>
        <a:bodyPr/>
        <a:lstStyle/>
        <a:p>
          <a:r>
            <a:rPr lang="fr-FR" dirty="0"/>
            <a:t>Négociations</a:t>
          </a:r>
        </a:p>
      </dgm:t>
    </dgm:pt>
    <dgm:pt modelId="{EF36C386-A9E2-496A-87AE-BC218D0DAE3C}" type="parTrans" cxnId="{6CD864BB-21D6-42C7-B18A-6BF31092F3BE}">
      <dgm:prSet/>
      <dgm:spPr/>
      <dgm:t>
        <a:bodyPr/>
        <a:lstStyle/>
        <a:p>
          <a:endParaRPr lang="fr-FR"/>
        </a:p>
      </dgm:t>
    </dgm:pt>
    <dgm:pt modelId="{897300B8-F187-492D-AE9F-949E8E50AC82}" type="sibTrans" cxnId="{6CD864BB-21D6-42C7-B18A-6BF31092F3BE}">
      <dgm:prSet/>
      <dgm:spPr/>
      <dgm:t>
        <a:bodyPr/>
        <a:lstStyle/>
        <a:p>
          <a:endParaRPr lang="fr-FR"/>
        </a:p>
      </dgm:t>
    </dgm:pt>
    <dgm:pt modelId="{112892EA-1844-45BB-A488-49AE780D8C3B}" type="pres">
      <dgm:prSet presAssocID="{9DF4DC79-D3B4-4E1A-86C9-AEEDF420CFB5}" presName="Name0" presStyleCnt="0">
        <dgm:presLayoutVars>
          <dgm:dir/>
          <dgm:animLvl val="lvl"/>
          <dgm:resizeHandles val="exact"/>
        </dgm:presLayoutVars>
      </dgm:prSet>
      <dgm:spPr/>
    </dgm:pt>
    <dgm:pt modelId="{94E6F093-45F5-4C24-90F1-25C620C8A02E}" type="pres">
      <dgm:prSet presAssocID="{9DF4DC79-D3B4-4E1A-86C9-AEEDF420CFB5}" presName="tSp" presStyleCnt="0"/>
      <dgm:spPr/>
    </dgm:pt>
    <dgm:pt modelId="{BC7D7743-DFFC-4276-9800-174446BB9952}" type="pres">
      <dgm:prSet presAssocID="{9DF4DC79-D3B4-4E1A-86C9-AEEDF420CFB5}" presName="bSp" presStyleCnt="0"/>
      <dgm:spPr/>
    </dgm:pt>
    <dgm:pt modelId="{FDB40E79-A39E-4289-8776-3B2BA9A24C42}" type="pres">
      <dgm:prSet presAssocID="{9DF4DC79-D3B4-4E1A-86C9-AEEDF420CFB5}" presName="process" presStyleCnt="0"/>
      <dgm:spPr/>
    </dgm:pt>
    <dgm:pt modelId="{9A6BADF3-3707-417C-9353-5D509B022978}" type="pres">
      <dgm:prSet presAssocID="{B8F8C595-E2AC-434B-852A-20DE8D9CC7A2}" presName="composite1" presStyleCnt="0"/>
      <dgm:spPr/>
    </dgm:pt>
    <dgm:pt modelId="{98D36D50-BCAB-441A-A7E5-2339E232DA5B}" type="pres">
      <dgm:prSet presAssocID="{B8F8C595-E2AC-434B-852A-20DE8D9CC7A2}" presName="dummyNode1" presStyleLbl="node1" presStyleIdx="0" presStyleCnt="3"/>
      <dgm:spPr/>
    </dgm:pt>
    <dgm:pt modelId="{BA3D3311-83F7-401A-BF22-B95DB4B5E2EA}" type="pres">
      <dgm:prSet presAssocID="{B8F8C595-E2AC-434B-852A-20DE8D9CC7A2}" presName="childNode1" presStyleLbl="bgAcc1" presStyleIdx="0" presStyleCnt="3">
        <dgm:presLayoutVars>
          <dgm:bulletEnabled val="1"/>
        </dgm:presLayoutVars>
      </dgm:prSet>
      <dgm:spPr/>
    </dgm:pt>
    <dgm:pt modelId="{DA92CE8B-1B6A-4CA3-84E8-6649544E45E2}" type="pres">
      <dgm:prSet presAssocID="{B8F8C595-E2AC-434B-852A-20DE8D9CC7A2}" presName="childNode1tx" presStyleLbl="bgAcc1" presStyleIdx="0" presStyleCnt="3">
        <dgm:presLayoutVars>
          <dgm:bulletEnabled val="1"/>
        </dgm:presLayoutVars>
      </dgm:prSet>
      <dgm:spPr/>
    </dgm:pt>
    <dgm:pt modelId="{8602E45A-F8F6-454C-8987-9564E95D0479}" type="pres">
      <dgm:prSet presAssocID="{B8F8C595-E2AC-434B-852A-20DE8D9CC7A2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7FA495C-A642-44B2-8ECE-34DE16E5E05A}" type="pres">
      <dgm:prSet presAssocID="{B8F8C595-E2AC-434B-852A-20DE8D9CC7A2}" presName="connSite1" presStyleCnt="0"/>
      <dgm:spPr/>
    </dgm:pt>
    <dgm:pt modelId="{2D5A68DF-59A0-436C-B101-D15F4F23804F}" type="pres">
      <dgm:prSet presAssocID="{EE382212-7684-4227-9AC6-D7D280F540AC}" presName="Name9" presStyleLbl="sibTrans2D1" presStyleIdx="0" presStyleCnt="2"/>
      <dgm:spPr/>
    </dgm:pt>
    <dgm:pt modelId="{2AD7A1CB-5369-4952-BB64-25D8C68370D4}" type="pres">
      <dgm:prSet presAssocID="{F2BE8AFB-B1CD-48AF-BD31-7672C4F20442}" presName="composite2" presStyleCnt="0"/>
      <dgm:spPr/>
    </dgm:pt>
    <dgm:pt modelId="{FD7E0117-A4AB-446F-A658-9E0CC2DE5819}" type="pres">
      <dgm:prSet presAssocID="{F2BE8AFB-B1CD-48AF-BD31-7672C4F20442}" presName="dummyNode2" presStyleLbl="node1" presStyleIdx="0" presStyleCnt="3"/>
      <dgm:spPr/>
    </dgm:pt>
    <dgm:pt modelId="{6268FECD-FEA8-4154-8DFA-86B3AA0607FE}" type="pres">
      <dgm:prSet presAssocID="{F2BE8AFB-B1CD-48AF-BD31-7672C4F20442}" presName="childNode2" presStyleLbl="bgAcc1" presStyleIdx="1" presStyleCnt="3">
        <dgm:presLayoutVars>
          <dgm:bulletEnabled val="1"/>
        </dgm:presLayoutVars>
      </dgm:prSet>
      <dgm:spPr/>
    </dgm:pt>
    <dgm:pt modelId="{6872A377-8100-49B8-8917-670922F790C6}" type="pres">
      <dgm:prSet presAssocID="{F2BE8AFB-B1CD-48AF-BD31-7672C4F20442}" presName="childNode2tx" presStyleLbl="bgAcc1" presStyleIdx="1" presStyleCnt="3">
        <dgm:presLayoutVars>
          <dgm:bulletEnabled val="1"/>
        </dgm:presLayoutVars>
      </dgm:prSet>
      <dgm:spPr/>
    </dgm:pt>
    <dgm:pt modelId="{605505E4-3B90-4AFD-965F-4A874D5C1A70}" type="pres">
      <dgm:prSet presAssocID="{F2BE8AFB-B1CD-48AF-BD31-7672C4F20442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33B327DE-ECDA-46A7-A5CD-A4D696F7BDCD}" type="pres">
      <dgm:prSet presAssocID="{F2BE8AFB-B1CD-48AF-BD31-7672C4F20442}" presName="connSite2" presStyleCnt="0"/>
      <dgm:spPr/>
    </dgm:pt>
    <dgm:pt modelId="{C266584A-B3E1-4888-8EF0-A97B8B99D8D7}" type="pres">
      <dgm:prSet presAssocID="{17102648-D629-4498-B866-05E3FD2D5870}" presName="Name18" presStyleLbl="sibTrans2D1" presStyleIdx="1" presStyleCnt="2"/>
      <dgm:spPr/>
    </dgm:pt>
    <dgm:pt modelId="{5ED9F326-BB95-4E85-AB90-832C9C71A027}" type="pres">
      <dgm:prSet presAssocID="{AECEF097-6247-4D42-94F6-2C8A1F88BC8A}" presName="composite1" presStyleCnt="0"/>
      <dgm:spPr/>
    </dgm:pt>
    <dgm:pt modelId="{2BBB123E-DEB4-4BD5-895B-32B7CA53F247}" type="pres">
      <dgm:prSet presAssocID="{AECEF097-6247-4D42-94F6-2C8A1F88BC8A}" presName="dummyNode1" presStyleLbl="node1" presStyleIdx="1" presStyleCnt="3"/>
      <dgm:spPr/>
    </dgm:pt>
    <dgm:pt modelId="{1A7A237E-D81B-4426-8597-2C6CD3BE8297}" type="pres">
      <dgm:prSet presAssocID="{AECEF097-6247-4D42-94F6-2C8A1F88BC8A}" presName="childNode1" presStyleLbl="bgAcc1" presStyleIdx="2" presStyleCnt="3">
        <dgm:presLayoutVars>
          <dgm:bulletEnabled val="1"/>
        </dgm:presLayoutVars>
      </dgm:prSet>
      <dgm:spPr/>
    </dgm:pt>
    <dgm:pt modelId="{487415D6-7D9C-42BC-BFE0-8B8F43A8CAFA}" type="pres">
      <dgm:prSet presAssocID="{AECEF097-6247-4D42-94F6-2C8A1F88BC8A}" presName="childNode1tx" presStyleLbl="bgAcc1" presStyleIdx="2" presStyleCnt="3">
        <dgm:presLayoutVars>
          <dgm:bulletEnabled val="1"/>
        </dgm:presLayoutVars>
      </dgm:prSet>
      <dgm:spPr/>
    </dgm:pt>
    <dgm:pt modelId="{CA991CEE-6621-4F9A-AEA5-B00C0FC39C48}" type="pres">
      <dgm:prSet presAssocID="{AECEF097-6247-4D42-94F6-2C8A1F88BC8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63493A84-4FA7-4EE1-884F-0565A28B1347}" type="pres">
      <dgm:prSet presAssocID="{AECEF097-6247-4D42-94F6-2C8A1F88BC8A}" presName="connSite1" presStyleCnt="0"/>
      <dgm:spPr/>
    </dgm:pt>
  </dgm:ptLst>
  <dgm:cxnLst>
    <dgm:cxn modelId="{80969A02-11BB-4B85-A05D-0A373BAB8F14}" srcId="{F2BE8AFB-B1CD-48AF-BD31-7672C4F20442}" destId="{4B66CCEB-555B-45C8-B92B-700C4EFBB588}" srcOrd="3" destOrd="0" parTransId="{8322DB8E-A59E-4BF6-B0BB-7C8807BA5230}" sibTransId="{D96DD96F-ACF5-494A-B16C-D305B5A3BFA7}"/>
    <dgm:cxn modelId="{A3C5D902-0CB6-4182-B502-078921AB3C34}" type="presOf" srcId="{9DF4DC79-D3B4-4E1A-86C9-AEEDF420CFB5}" destId="{112892EA-1844-45BB-A488-49AE780D8C3B}" srcOrd="0" destOrd="0" presId="urn:microsoft.com/office/officeart/2005/8/layout/hProcess4"/>
    <dgm:cxn modelId="{66E8EC06-63C1-4C96-86E6-F2E0E9AA6BBE}" srcId="{F2BE8AFB-B1CD-48AF-BD31-7672C4F20442}" destId="{B1D04ABC-18BB-49D6-9F2B-63D99625337F}" srcOrd="1" destOrd="0" parTransId="{32377B3C-C6EB-472C-B14A-DED6BC9D7228}" sibTransId="{B996D165-A5B9-4597-A019-9F3C96E7ECAC}"/>
    <dgm:cxn modelId="{B3252C08-C55E-4863-8B4D-ABD5CE8FECA5}" type="presOf" srcId="{DE2BB69E-C685-4C17-85AA-4D906DABD3F4}" destId="{BA3D3311-83F7-401A-BF22-B95DB4B5E2EA}" srcOrd="0" destOrd="0" presId="urn:microsoft.com/office/officeart/2005/8/layout/hProcess4"/>
    <dgm:cxn modelId="{7AB41809-BEB0-432D-9033-5AD4587F423A}" srcId="{9DF4DC79-D3B4-4E1A-86C9-AEEDF420CFB5}" destId="{F2BE8AFB-B1CD-48AF-BD31-7672C4F20442}" srcOrd="1" destOrd="0" parTransId="{40D62270-B7C8-4C42-AC5E-249935D338D1}" sibTransId="{17102648-D629-4498-B866-05E3FD2D5870}"/>
    <dgm:cxn modelId="{0086760A-BD50-4AEC-8BD8-7A09022642CD}" type="presOf" srcId="{DC274714-0321-46F2-9A8A-D4F5E69635A9}" destId="{1A7A237E-D81B-4426-8597-2C6CD3BE8297}" srcOrd="0" destOrd="0" presId="urn:microsoft.com/office/officeart/2005/8/layout/hProcess4"/>
    <dgm:cxn modelId="{AB15110D-B8E3-48E1-9DD3-763499E5AFDE}" type="presOf" srcId="{110B8B60-0A53-439E-9411-542CB381CAA8}" destId="{487415D6-7D9C-42BC-BFE0-8B8F43A8CAFA}" srcOrd="1" destOrd="1" presId="urn:microsoft.com/office/officeart/2005/8/layout/hProcess4"/>
    <dgm:cxn modelId="{7EA54E14-4359-4DF1-8F92-0E2AD24446EA}" type="presOf" srcId="{17102648-D629-4498-B866-05E3FD2D5870}" destId="{C266584A-B3E1-4888-8EF0-A97B8B99D8D7}" srcOrd="0" destOrd="0" presId="urn:microsoft.com/office/officeart/2005/8/layout/hProcess4"/>
    <dgm:cxn modelId="{238C3B1A-7DBF-4BE9-B817-394E6049FB6D}" type="presOf" srcId="{98D5CC02-F7F1-4AD7-AE9C-153490E2A553}" destId="{6268FECD-FEA8-4154-8DFA-86B3AA0607FE}" srcOrd="0" destOrd="2" presId="urn:microsoft.com/office/officeart/2005/8/layout/hProcess4"/>
    <dgm:cxn modelId="{3335A21D-C7DD-4ABB-8CB4-3EA052D17533}" srcId="{F2BE8AFB-B1CD-48AF-BD31-7672C4F20442}" destId="{B3320257-CD88-40B5-A63E-CF99AFBE16EC}" srcOrd="0" destOrd="0" parTransId="{406F3764-D856-43F4-A1E1-F448838CDF57}" sibTransId="{D9013AF5-C160-41D9-99F8-FF11D7C1489E}"/>
    <dgm:cxn modelId="{BD32501E-7395-4990-8C9B-45B33E227DB6}" type="presOf" srcId="{053FE17F-17BB-4BE6-A7D7-2B5811D1B4A3}" destId="{1A7A237E-D81B-4426-8597-2C6CD3BE8297}" srcOrd="0" destOrd="2" presId="urn:microsoft.com/office/officeart/2005/8/layout/hProcess4"/>
    <dgm:cxn modelId="{89FAA625-761D-4246-91B2-F0F3B88B01C8}" type="presOf" srcId="{110B8B60-0A53-439E-9411-542CB381CAA8}" destId="{1A7A237E-D81B-4426-8597-2C6CD3BE8297}" srcOrd="0" destOrd="1" presId="urn:microsoft.com/office/officeart/2005/8/layout/hProcess4"/>
    <dgm:cxn modelId="{B7AB5F34-1641-477E-8536-42BDB2478050}" type="presOf" srcId="{AECEF097-6247-4D42-94F6-2C8A1F88BC8A}" destId="{CA991CEE-6621-4F9A-AEA5-B00C0FC39C48}" srcOrd="0" destOrd="0" presId="urn:microsoft.com/office/officeart/2005/8/layout/hProcess4"/>
    <dgm:cxn modelId="{6E8D0638-9E64-44B8-936E-5ADFC557504C}" srcId="{F2BE8AFB-B1CD-48AF-BD31-7672C4F20442}" destId="{C7F705CC-4242-4CB1-98F7-2D6BF5241B5D}" srcOrd="4" destOrd="0" parTransId="{E5406EEF-DDAE-4390-A4FA-6BC221EDBD9B}" sibTransId="{0754F9F8-9221-44EE-9FE0-FF68F93D3F38}"/>
    <dgm:cxn modelId="{AD6E8238-98E2-423E-89A7-1A53AF7F02F2}" srcId="{B8F8C595-E2AC-434B-852A-20DE8D9CC7A2}" destId="{0F56D908-85C3-49A3-950D-102A5FC956E9}" srcOrd="1" destOrd="0" parTransId="{BA8CAA76-E296-4117-B3A3-E392F4262810}" sibTransId="{8A0AB622-8ACC-4916-AF9F-BB4B083642F5}"/>
    <dgm:cxn modelId="{FF7C253A-0BF4-4CFB-8F96-D48A82C96D44}" type="presOf" srcId="{98D5CC02-F7F1-4AD7-AE9C-153490E2A553}" destId="{6872A377-8100-49B8-8917-670922F790C6}" srcOrd="1" destOrd="2" presId="urn:microsoft.com/office/officeart/2005/8/layout/hProcess4"/>
    <dgm:cxn modelId="{3762423F-B3E8-415D-90C9-88B5762212FD}" srcId="{AECEF097-6247-4D42-94F6-2C8A1F88BC8A}" destId="{DC274714-0321-46F2-9A8A-D4F5E69635A9}" srcOrd="0" destOrd="0" parTransId="{8BAB96CC-5CE8-4113-BD52-E102A30DF425}" sibTransId="{E5D33850-7706-42D6-BDFB-C9AA04655934}"/>
    <dgm:cxn modelId="{7A65155D-39E9-4175-A706-2C6DD67F2A9A}" srcId="{B8F8C595-E2AC-434B-852A-20DE8D9CC7A2}" destId="{DE2BB69E-C685-4C17-85AA-4D906DABD3F4}" srcOrd="0" destOrd="0" parTransId="{B4BA4CB3-D1DB-4068-BF73-6A0D9462E30E}" sibTransId="{248805B5-A7DC-4EFD-B939-0753403E9F1C}"/>
    <dgm:cxn modelId="{E36E1464-7ED5-46EF-85B5-F1049F53DE7D}" type="presOf" srcId="{DE2BB69E-C685-4C17-85AA-4D906DABD3F4}" destId="{DA92CE8B-1B6A-4CA3-84E8-6649544E45E2}" srcOrd="1" destOrd="0" presId="urn:microsoft.com/office/officeart/2005/8/layout/hProcess4"/>
    <dgm:cxn modelId="{EE72D549-D901-446C-AE1D-3C77FFF3792B}" type="presOf" srcId="{B8F8C595-E2AC-434B-852A-20DE8D9CC7A2}" destId="{8602E45A-F8F6-454C-8987-9564E95D0479}" srcOrd="0" destOrd="0" presId="urn:microsoft.com/office/officeart/2005/8/layout/hProcess4"/>
    <dgm:cxn modelId="{778E4C6D-C4D0-48FA-8726-BBF0D5CEE27C}" type="presOf" srcId="{0F56D908-85C3-49A3-950D-102A5FC956E9}" destId="{DA92CE8B-1B6A-4CA3-84E8-6649544E45E2}" srcOrd="1" destOrd="1" presId="urn:microsoft.com/office/officeart/2005/8/layout/hProcess4"/>
    <dgm:cxn modelId="{FAF8714D-62EC-4782-A656-5111FEFE72CB}" srcId="{F2BE8AFB-B1CD-48AF-BD31-7672C4F20442}" destId="{98D5CC02-F7F1-4AD7-AE9C-153490E2A553}" srcOrd="2" destOrd="0" parTransId="{41F72B6F-3C32-4CF2-A1CC-E4F44DB41A21}" sibTransId="{D7776693-DA20-440E-818E-66AC817F95A6}"/>
    <dgm:cxn modelId="{38AE616E-6C15-4996-A623-3BC7B353751C}" type="presOf" srcId="{C7F705CC-4242-4CB1-98F7-2D6BF5241B5D}" destId="{6872A377-8100-49B8-8917-670922F790C6}" srcOrd="1" destOrd="4" presId="urn:microsoft.com/office/officeart/2005/8/layout/hProcess4"/>
    <dgm:cxn modelId="{D80EF94E-FB1D-43D3-864E-28144B7B52AF}" srcId="{9DF4DC79-D3B4-4E1A-86C9-AEEDF420CFB5}" destId="{B8F8C595-E2AC-434B-852A-20DE8D9CC7A2}" srcOrd="0" destOrd="0" parTransId="{5C413D27-9C66-4023-BBEB-FF3C4D3E026F}" sibTransId="{EE382212-7684-4227-9AC6-D7D280F540AC}"/>
    <dgm:cxn modelId="{21383F51-1EE7-497D-83C3-9F3E87E7C405}" type="presOf" srcId="{F2BE8AFB-B1CD-48AF-BD31-7672C4F20442}" destId="{605505E4-3B90-4AFD-965F-4A874D5C1A70}" srcOrd="0" destOrd="0" presId="urn:microsoft.com/office/officeart/2005/8/layout/hProcess4"/>
    <dgm:cxn modelId="{83517686-F11D-490A-8582-90677087C5B9}" type="presOf" srcId="{B3320257-CD88-40B5-A63E-CF99AFBE16EC}" destId="{6268FECD-FEA8-4154-8DFA-86B3AA0607FE}" srcOrd="0" destOrd="0" presId="urn:microsoft.com/office/officeart/2005/8/layout/hProcess4"/>
    <dgm:cxn modelId="{20336D93-21B1-4C8A-AA8B-552428F8A3ED}" srcId="{9DF4DC79-D3B4-4E1A-86C9-AEEDF420CFB5}" destId="{AECEF097-6247-4D42-94F6-2C8A1F88BC8A}" srcOrd="2" destOrd="0" parTransId="{16C06E9D-3262-4541-A517-D4BA2FA7D1BB}" sibTransId="{AEACE3FC-A698-44CF-8349-212D53BDF525}"/>
    <dgm:cxn modelId="{7AA71DB3-C022-4F1E-9438-ABCFA297B843}" srcId="{AECEF097-6247-4D42-94F6-2C8A1F88BC8A}" destId="{110B8B60-0A53-439E-9411-542CB381CAA8}" srcOrd="1" destOrd="0" parTransId="{3AEA2399-A2F6-4D04-AAE2-80EC2BEF6441}" sibTransId="{95B89AEB-9AF4-4DF9-B6EA-B5C3559A765B}"/>
    <dgm:cxn modelId="{249FD8B3-81F8-424C-8400-5B8F5BB6066D}" type="presOf" srcId="{0F56D908-85C3-49A3-950D-102A5FC956E9}" destId="{BA3D3311-83F7-401A-BF22-B95DB4B5E2EA}" srcOrd="0" destOrd="1" presId="urn:microsoft.com/office/officeart/2005/8/layout/hProcess4"/>
    <dgm:cxn modelId="{7F7A1DB7-B6BC-497E-B9EB-12C7F4BAC48C}" type="presOf" srcId="{EE382212-7684-4227-9AC6-D7D280F540AC}" destId="{2D5A68DF-59A0-436C-B101-D15F4F23804F}" srcOrd="0" destOrd="0" presId="urn:microsoft.com/office/officeart/2005/8/layout/hProcess4"/>
    <dgm:cxn modelId="{6CD864BB-21D6-42C7-B18A-6BF31092F3BE}" srcId="{AECEF097-6247-4D42-94F6-2C8A1F88BC8A}" destId="{053FE17F-17BB-4BE6-A7D7-2B5811D1B4A3}" srcOrd="2" destOrd="0" parTransId="{EF36C386-A9E2-496A-87AE-BC218D0DAE3C}" sibTransId="{897300B8-F187-492D-AE9F-949E8E50AC82}"/>
    <dgm:cxn modelId="{F01C5DC3-1C15-4217-BAB0-961C5DF097D4}" type="presOf" srcId="{4B66CCEB-555B-45C8-B92B-700C4EFBB588}" destId="{6268FECD-FEA8-4154-8DFA-86B3AA0607FE}" srcOrd="0" destOrd="3" presId="urn:microsoft.com/office/officeart/2005/8/layout/hProcess4"/>
    <dgm:cxn modelId="{B45B97C5-92CA-4312-9BDC-CEC6733BB9FE}" type="presOf" srcId="{DC274714-0321-46F2-9A8A-D4F5E69635A9}" destId="{487415D6-7D9C-42BC-BFE0-8B8F43A8CAFA}" srcOrd="1" destOrd="0" presId="urn:microsoft.com/office/officeart/2005/8/layout/hProcess4"/>
    <dgm:cxn modelId="{09DAF7DE-233D-473F-9556-D70EEFC7261A}" type="presOf" srcId="{053FE17F-17BB-4BE6-A7D7-2B5811D1B4A3}" destId="{487415D6-7D9C-42BC-BFE0-8B8F43A8CAFA}" srcOrd="1" destOrd="2" presId="urn:microsoft.com/office/officeart/2005/8/layout/hProcess4"/>
    <dgm:cxn modelId="{F81518DF-821C-4019-A210-F205586B5863}" type="presOf" srcId="{4B66CCEB-555B-45C8-B92B-700C4EFBB588}" destId="{6872A377-8100-49B8-8917-670922F790C6}" srcOrd="1" destOrd="3" presId="urn:microsoft.com/office/officeart/2005/8/layout/hProcess4"/>
    <dgm:cxn modelId="{B88D73E8-8E56-444F-8552-DE4C19A2100D}" type="presOf" srcId="{B3320257-CD88-40B5-A63E-CF99AFBE16EC}" destId="{6872A377-8100-49B8-8917-670922F790C6}" srcOrd="1" destOrd="0" presId="urn:microsoft.com/office/officeart/2005/8/layout/hProcess4"/>
    <dgm:cxn modelId="{AE0D80E9-36AF-4850-9721-35522B2ECEC4}" type="presOf" srcId="{B1D04ABC-18BB-49D6-9F2B-63D99625337F}" destId="{6268FECD-FEA8-4154-8DFA-86B3AA0607FE}" srcOrd="0" destOrd="1" presId="urn:microsoft.com/office/officeart/2005/8/layout/hProcess4"/>
    <dgm:cxn modelId="{3D54C9FD-E6B3-4BE6-945F-4E159D1CDB33}" type="presOf" srcId="{C7F705CC-4242-4CB1-98F7-2D6BF5241B5D}" destId="{6268FECD-FEA8-4154-8DFA-86B3AA0607FE}" srcOrd="0" destOrd="4" presId="urn:microsoft.com/office/officeart/2005/8/layout/hProcess4"/>
    <dgm:cxn modelId="{5EBEFFFE-C5DA-4FAD-B885-A8E42CF5D177}" type="presOf" srcId="{B1D04ABC-18BB-49D6-9F2B-63D99625337F}" destId="{6872A377-8100-49B8-8917-670922F790C6}" srcOrd="1" destOrd="1" presId="urn:microsoft.com/office/officeart/2005/8/layout/hProcess4"/>
    <dgm:cxn modelId="{B1262984-4380-4E73-B25F-F4790DF0BB8A}" type="presParOf" srcId="{112892EA-1844-45BB-A488-49AE780D8C3B}" destId="{94E6F093-45F5-4C24-90F1-25C620C8A02E}" srcOrd="0" destOrd="0" presId="urn:microsoft.com/office/officeart/2005/8/layout/hProcess4"/>
    <dgm:cxn modelId="{C7366393-088C-4560-B3A5-A6228EAE5389}" type="presParOf" srcId="{112892EA-1844-45BB-A488-49AE780D8C3B}" destId="{BC7D7743-DFFC-4276-9800-174446BB9952}" srcOrd="1" destOrd="0" presId="urn:microsoft.com/office/officeart/2005/8/layout/hProcess4"/>
    <dgm:cxn modelId="{58D02337-54C3-46C1-821F-80710697BFED}" type="presParOf" srcId="{112892EA-1844-45BB-A488-49AE780D8C3B}" destId="{FDB40E79-A39E-4289-8776-3B2BA9A24C42}" srcOrd="2" destOrd="0" presId="urn:microsoft.com/office/officeart/2005/8/layout/hProcess4"/>
    <dgm:cxn modelId="{2A66B92F-B3B4-40E3-A4D1-67E84C9EAD1F}" type="presParOf" srcId="{FDB40E79-A39E-4289-8776-3B2BA9A24C42}" destId="{9A6BADF3-3707-417C-9353-5D509B022978}" srcOrd="0" destOrd="0" presId="urn:microsoft.com/office/officeart/2005/8/layout/hProcess4"/>
    <dgm:cxn modelId="{D18A85D0-A83B-4EC2-9BD8-110AF0C3FD84}" type="presParOf" srcId="{9A6BADF3-3707-417C-9353-5D509B022978}" destId="{98D36D50-BCAB-441A-A7E5-2339E232DA5B}" srcOrd="0" destOrd="0" presId="urn:microsoft.com/office/officeart/2005/8/layout/hProcess4"/>
    <dgm:cxn modelId="{F4B3BC04-4F60-4817-8101-6DB6AF57C65B}" type="presParOf" srcId="{9A6BADF3-3707-417C-9353-5D509B022978}" destId="{BA3D3311-83F7-401A-BF22-B95DB4B5E2EA}" srcOrd="1" destOrd="0" presId="urn:microsoft.com/office/officeart/2005/8/layout/hProcess4"/>
    <dgm:cxn modelId="{DC22D435-1DD8-421F-AD91-8C34F0AC0097}" type="presParOf" srcId="{9A6BADF3-3707-417C-9353-5D509B022978}" destId="{DA92CE8B-1B6A-4CA3-84E8-6649544E45E2}" srcOrd="2" destOrd="0" presId="urn:microsoft.com/office/officeart/2005/8/layout/hProcess4"/>
    <dgm:cxn modelId="{73EFE6C9-5098-453F-AEE5-DAA6D24413BB}" type="presParOf" srcId="{9A6BADF3-3707-417C-9353-5D509B022978}" destId="{8602E45A-F8F6-454C-8987-9564E95D0479}" srcOrd="3" destOrd="0" presId="urn:microsoft.com/office/officeart/2005/8/layout/hProcess4"/>
    <dgm:cxn modelId="{F6301CF8-EE82-44B9-884F-712DFF202B15}" type="presParOf" srcId="{9A6BADF3-3707-417C-9353-5D509B022978}" destId="{C7FA495C-A642-44B2-8ECE-34DE16E5E05A}" srcOrd="4" destOrd="0" presId="urn:microsoft.com/office/officeart/2005/8/layout/hProcess4"/>
    <dgm:cxn modelId="{FC1B64F6-D9D0-4D77-977D-3561F4A5490C}" type="presParOf" srcId="{FDB40E79-A39E-4289-8776-3B2BA9A24C42}" destId="{2D5A68DF-59A0-436C-B101-D15F4F23804F}" srcOrd="1" destOrd="0" presId="urn:microsoft.com/office/officeart/2005/8/layout/hProcess4"/>
    <dgm:cxn modelId="{639E49C9-59BE-4D1A-8502-14E2A7F7C5B1}" type="presParOf" srcId="{FDB40E79-A39E-4289-8776-3B2BA9A24C42}" destId="{2AD7A1CB-5369-4952-BB64-25D8C68370D4}" srcOrd="2" destOrd="0" presId="urn:microsoft.com/office/officeart/2005/8/layout/hProcess4"/>
    <dgm:cxn modelId="{EA2121BE-3B33-4017-8CD4-E19661690AAD}" type="presParOf" srcId="{2AD7A1CB-5369-4952-BB64-25D8C68370D4}" destId="{FD7E0117-A4AB-446F-A658-9E0CC2DE5819}" srcOrd="0" destOrd="0" presId="urn:microsoft.com/office/officeart/2005/8/layout/hProcess4"/>
    <dgm:cxn modelId="{558DCE8D-3D85-4CD1-9271-ED4A31D9E1A1}" type="presParOf" srcId="{2AD7A1CB-5369-4952-BB64-25D8C68370D4}" destId="{6268FECD-FEA8-4154-8DFA-86B3AA0607FE}" srcOrd="1" destOrd="0" presId="urn:microsoft.com/office/officeart/2005/8/layout/hProcess4"/>
    <dgm:cxn modelId="{2F7DE087-4653-45FE-A336-C13195239F88}" type="presParOf" srcId="{2AD7A1CB-5369-4952-BB64-25D8C68370D4}" destId="{6872A377-8100-49B8-8917-670922F790C6}" srcOrd="2" destOrd="0" presId="urn:microsoft.com/office/officeart/2005/8/layout/hProcess4"/>
    <dgm:cxn modelId="{1CA9F7D1-7107-48E2-BAE8-3B45A0F0C0E4}" type="presParOf" srcId="{2AD7A1CB-5369-4952-BB64-25D8C68370D4}" destId="{605505E4-3B90-4AFD-965F-4A874D5C1A70}" srcOrd="3" destOrd="0" presId="urn:microsoft.com/office/officeart/2005/8/layout/hProcess4"/>
    <dgm:cxn modelId="{CAF9D413-6E61-4213-8FB5-A371DDC1F720}" type="presParOf" srcId="{2AD7A1CB-5369-4952-BB64-25D8C68370D4}" destId="{33B327DE-ECDA-46A7-A5CD-A4D696F7BDCD}" srcOrd="4" destOrd="0" presId="urn:microsoft.com/office/officeart/2005/8/layout/hProcess4"/>
    <dgm:cxn modelId="{4664F86F-7AAD-49F9-BA13-452EDAF8D93F}" type="presParOf" srcId="{FDB40E79-A39E-4289-8776-3B2BA9A24C42}" destId="{C266584A-B3E1-4888-8EF0-A97B8B99D8D7}" srcOrd="3" destOrd="0" presId="urn:microsoft.com/office/officeart/2005/8/layout/hProcess4"/>
    <dgm:cxn modelId="{39990ED9-5188-451E-A2D6-B9647FB1B4BE}" type="presParOf" srcId="{FDB40E79-A39E-4289-8776-3B2BA9A24C42}" destId="{5ED9F326-BB95-4E85-AB90-832C9C71A027}" srcOrd="4" destOrd="0" presId="urn:microsoft.com/office/officeart/2005/8/layout/hProcess4"/>
    <dgm:cxn modelId="{71ACFC2A-036E-4310-8DB0-7533853C5FA7}" type="presParOf" srcId="{5ED9F326-BB95-4E85-AB90-832C9C71A027}" destId="{2BBB123E-DEB4-4BD5-895B-32B7CA53F247}" srcOrd="0" destOrd="0" presId="urn:microsoft.com/office/officeart/2005/8/layout/hProcess4"/>
    <dgm:cxn modelId="{5F84E538-0FA8-485A-8F75-9C72C657C181}" type="presParOf" srcId="{5ED9F326-BB95-4E85-AB90-832C9C71A027}" destId="{1A7A237E-D81B-4426-8597-2C6CD3BE8297}" srcOrd="1" destOrd="0" presId="urn:microsoft.com/office/officeart/2005/8/layout/hProcess4"/>
    <dgm:cxn modelId="{5E0231F8-3EA4-44EC-9AF5-776639CFF450}" type="presParOf" srcId="{5ED9F326-BB95-4E85-AB90-832C9C71A027}" destId="{487415D6-7D9C-42BC-BFE0-8B8F43A8CAFA}" srcOrd="2" destOrd="0" presId="urn:microsoft.com/office/officeart/2005/8/layout/hProcess4"/>
    <dgm:cxn modelId="{CF8570BA-99E4-4C91-AB52-84D64873AB9A}" type="presParOf" srcId="{5ED9F326-BB95-4E85-AB90-832C9C71A027}" destId="{CA991CEE-6621-4F9A-AEA5-B00C0FC39C48}" srcOrd="3" destOrd="0" presId="urn:microsoft.com/office/officeart/2005/8/layout/hProcess4"/>
    <dgm:cxn modelId="{0048003D-6151-4E09-9DEE-EAD8F0351C50}" type="presParOf" srcId="{5ED9F326-BB95-4E85-AB90-832C9C71A027}" destId="{63493A84-4FA7-4EE1-884F-0565A28B134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D3311-83F7-401A-BF22-B95DB4B5E2EA}">
      <dsp:nvSpPr>
        <dsp:cNvPr id="0" name=""/>
        <dsp:cNvSpPr/>
      </dsp:nvSpPr>
      <dsp:spPr>
        <a:xfrm>
          <a:off x="192262" y="1052512"/>
          <a:ext cx="2452106" cy="2022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fr-FR" sz="1400" kern="1200" dirty="0"/>
            <a:t>Espace abonnés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Formulaire de commande avec liste déroulante des éléments en stock</a:t>
          </a:r>
        </a:p>
      </dsp:txBody>
      <dsp:txXfrm>
        <a:off x="238805" y="1099055"/>
        <a:ext cx="2359020" cy="1496001"/>
      </dsp:txXfrm>
    </dsp:sp>
    <dsp:sp modelId="{2D5A68DF-59A0-436C-B101-D15F4F23804F}">
      <dsp:nvSpPr>
        <dsp:cNvPr id="0" name=""/>
        <dsp:cNvSpPr/>
      </dsp:nvSpPr>
      <dsp:spPr>
        <a:xfrm>
          <a:off x="1549330" y="1458953"/>
          <a:ext cx="2815384" cy="2815384"/>
        </a:xfrm>
        <a:prstGeom prst="leftCircularArrow">
          <a:avLst>
            <a:gd name="adj1" fmla="val 3546"/>
            <a:gd name="adj2" fmla="val 440519"/>
            <a:gd name="adj3" fmla="val 2216030"/>
            <a:gd name="adj4" fmla="val 9024489"/>
            <a:gd name="adj5" fmla="val 41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2E45A-F8F6-454C-8987-9564E95D0479}">
      <dsp:nvSpPr>
        <dsp:cNvPr id="0" name=""/>
        <dsp:cNvSpPr/>
      </dsp:nvSpPr>
      <dsp:spPr>
        <a:xfrm>
          <a:off x="737174" y="2641600"/>
          <a:ext cx="2179650" cy="866775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Requêtes des clients</a:t>
          </a:r>
        </a:p>
      </dsp:txBody>
      <dsp:txXfrm>
        <a:off x="762561" y="2666987"/>
        <a:ext cx="2128876" cy="816001"/>
      </dsp:txXfrm>
    </dsp:sp>
    <dsp:sp modelId="{6268FECD-FEA8-4154-8DFA-86B3AA0607FE}">
      <dsp:nvSpPr>
        <dsp:cNvPr id="0" name=""/>
        <dsp:cNvSpPr/>
      </dsp:nvSpPr>
      <dsp:spPr>
        <a:xfrm>
          <a:off x="3392281" y="1052512"/>
          <a:ext cx="2452106" cy="2022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fr-FR" sz="1400" kern="1200" dirty="0"/>
            <a:t>Gestion sur base de données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Affichage de chaque matériau et de leurs quantités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Qualité / Prix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fr-FR" sz="1400" kern="1200" dirty="0"/>
            <a:t>Administrateur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</dsp:txBody>
      <dsp:txXfrm>
        <a:off x="3438824" y="1532443"/>
        <a:ext cx="2359020" cy="1496001"/>
      </dsp:txXfrm>
    </dsp:sp>
    <dsp:sp modelId="{C266584A-B3E1-4888-8EF0-A97B8B99D8D7}">
      <dsp:nvSpPr>
        <dsp:cNvPr id="0" name=""/>
        <dsp:cNvSpPr/>
      </dsp:nvSpPr>
      <dsp:spPr>
        <a:xfrm>
          <a:off x="4728914" y="-226137"/>
          <a:ext cx="3128708" cy="3128708"/>
        </a:xfrm>
        <a:prstGeom prst="circularArrow">
          <a:avLst>
            <a:gd name="adj1" fmla="val 3191"/>
            <a:gd name="adj2" fmla="val 393072"/>
            <a:gd name="adj3" fmla="val 19431418"/>
            <a:gd name="adj4" fmla="val 12575511"/>
            <a:gd name="adj5" fmla="val 37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505E4-3B90-4AFD-965F-4A874D5C1A70}">
      <dsp:nvSpPr>
        <dsp:cNvPr id="0" name=""/>
        <dsp:cNvSpPr/>
      </dsp:nvSpPr>
      <dsp:spPr>
        <a:xfrm>
          <a:off x="3937193" y="619125"/>
          <a:ext cx="2179650" cy="8667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Gestion des stock</a:t>
          </a:r>
        </a:p>
      </dsp:txBody>
      <dsp:txXfrm>
        <a:off x="3962580" y="644512"/>
        <a:ext cx="2128876" cy="816001"/>
      </dsp:txXfrm>
    </dsp:sp>
    <dsp:sp modelId="{1A7A237E-D81B-4426-8597-2C6CD3BE8297}">
      <dsp:nvSpPr>
        <dsp:cNvPr id="0" name=""/>
        <dsp:cNvSpPr/>
      </dsp:nvSpPr>
      <dsp:spPr>
        <a:xfrm>
          <a:off x="6592300" y="1052512"/>
          <a:ext cx="2452106" cy="2022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Statut VIP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Privilégiés sur les commandes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Négociations</a:t>
          </a:r>
        </a:p>
      </dsp:txBody>
      <dsp:txXfrm>
        <a:off x="6638843" y="1099055"/>
        <a:ext cx="2359020" cy="1496001"/>
      </dsp:txXfrm>
    </dsp:sp>
    <dsp:sp modelId="{CA991CEE-6621-4F9A-AEA5-B00C0FC39C48}">
      <dsp:nvSpPr>
        <dsp:cNvPr id="0" name=""/>
        <dsp:cNvSpPr/>
      </dsp:nvSpPr>
      <dsp:spPr>
        <a:xfrm>
          <a:off x="7137212" y="2641600"/>
          <a:ext cx="2179650" cy="8667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Favorisation du partenariat</a:t>
          </a:r>
        </a:p>
      </dsp:txBody>
      <dsp:txXfrm>
        <a:off x="7162599" y="2666987"/>
        <a:ext cx="2128876" cy="816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 8" title="Soleil levant derrière des collines vert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 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 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0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de remplacement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title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2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6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3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 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>
              <a:defRPr sz="52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5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 de remplacem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53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7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1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2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8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 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04205B29-265F-466D-A046-13571FA00AC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BB0AA0FC-F5CD-4F64-93CA-8AE46E794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73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B7AA6-930B-4664-BD90-7144BE87F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657" y="5202238"/>
            <a:ext cx="9144002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S3F Innovation:</a:t>
            </a:r>
            <a:br>
              <a:rPr lang="fr-FR" dirty="0"/>
            </a:br>
            <a:r>
              <a:rPr lang="fr-FR" dirty="0"/>
              <a:t>Solution d’économie circulaire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4351C5-B4FA-4B62-80D4-0B4384EC9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7871" y="5202238"/>
            <a:ext cx="9144000" cy="1655762"/>
          </a:xfrm>
        </p:spPr>
        <p:txBody>
          <a:bodyPr>
            <a:normAutofit/>
          </a:bodyPr>
          <a:lstStyle/>
          <a:p>
            <a:r>
              <a:rPr lang="fr-FR" dirty="0"/>
              <a:t>Scott SEQUEIRA</a:t>
            </a:r>
          </a:p>
          <a:p>
            <a:r>
              <a:rPr lang="fr-FR" dirty="0"/>
              <a:t>Florian EMMANUEL</a:t>
            </a:r>
          </a:p>
          <a:p>
            <a:r>
              <a:rPr lang="fr-FR" dirty="0"/>
              <a:t>Frédéric JACOB</a:t>
            </a:r>
          </a:p>
          <a:p>
            <a:r>
              <a:rPr lang="fr-FR" dirty="0"/>
              <a:t>Florian BAZERQUE</a:t>
            </a:r>
          </a:p>
        </p:txBody>
      </p:sp>
    </p:spTree>
    <p:extLst>
      <p:ext uri="{BB962C8B-B14F-4D97-AF65-F5344CB8AC3E}">
        <p14:creationId xmlns:p14="http://schemas.microsoft.com/office/powerpoint/2010/main" val="19874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06528-9E26-436B-B64D-8462B153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9FE74-B283-4466-B828-0254398E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127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L’entretien et le renouvellement du réseau ferré national génère des quantités importantes de déchets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110 millions de tonnes de ballast</a:t>
            </a:r>
          </a:p>
          <a:p>
            <a:endParaRPr lang="fr-FR" dirty="0"/>
          </a:p>
          <a:p>
            <a:r>
              <a:rPr lang="fr-FR" dirty="0"/>
              <a:t>15 millions de tonnes de traverses béton</a:t>
            </a:r>
          </a:p>
          <a:p>
            <a:endParaRPr lang="fr-FR" dirty="0"/>
          </a:p>
          <a:p>
            <a:r>
              <a:rPr lang="fr-FR" dirty="0"/>
              <a:t>5,5 millions de tonnes de rails</a:t>
            </a:r>
          </a:p>
        </p:txBody>
      </p:sp>
      <p:pic>
        <p:nvPicPr>
          <p:cNvPr id="1028" name="Picture 4" descr="Résultat de recherche d'images pour &quot;ballast&quot;">
            <a:extLst>
              <a:ext uri="{FF2B5EF4-FFF2-40B4-BE49-F238E27FC236}">
                <a16:creationId xmlns:a16="http://schemas.microsoft.com/office/drawing/2014/main" id="{FA176603-0758-4184-9BD6-6C7A07585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53" y="2747616"/>
            <a:ext cx="1493158" cy="9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traverses béton&quot;">
            <a:extLst>
              <a:ext uri="{FF2B5EF4-FFF2-40B4-BE49-F238E27FC236}">
                <a16:creationId xmlns:a16="http://schemas.microsoft.com/office/drawing/2014/main" id="{12584DD2-125C-4306-A144-0BC49ACB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802" y="3413325"/>
            <a:ext cx="1222156" cy="14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rails&quot;">
            <a:extLst>
              <a:ext uri="{FF2B5EF4-FFF2-40B4-BE49-F238E27FC236}">
                <a16:creationId xmlns:a16="http://schemas.microsoft.com/office/drawing/2014/main" id="{011EFCFD-AD7F-4230-A7CF-3549842F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88" y="5002482"/>
            <a:ext cx="1540646" cy="10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3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D682C-90F1-4DFD-9ABB-1EF9C67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4BF685-A6FB-499D-8E1E-6068F705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1,6 millions de tonnes de traverses bois</a:t>
            </a:r>
          </a:p>
          <a:p>
            <a:endParaRPr lang="fr-FR" dirty="0"/>
          </a:p>
          <a:p>
            <a:r>
              <a:rPr lang="fr-FR" dirty="0"/>
              <a:t>27 000 appareils de voie</a:t>
            </a:r>
          </a:p>
          <a:p>
            <a:endParaRPr lang="fr-FR" dirty="0"/>
          </a:p>
          <a:p>
            <a:r>
              <a:rPr lang="fr-FR" dirty="0"/>
              <a:t>16 000 tonnes de caténaires</a:t>
            </a:r>
          </a:p>
          <a:p>
            <a:endParaRPr lang="fr-FR" dirty="0"/>
          </a:p>
        </p:txBody>
      </p:sp>
      <p:pic>
        <p:nvPicPr>
          <p:cNvPr id="2050" name="Picture 2" descr="Résultat de recherche d'images pour &quot;traverses bois&quot;">
            <a:extLst>
              <a:ext uri="{FF2B5EF4-FFF2-40B4-BE49-F238E27FC236}">
                <a16:creationId xmlns:a16="http://schemas.microsoft.com/office/drawing/2014/main" id="{11701D17-B58B-4929-BF7A-3A03777C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40" y="1989167"/>
            <a:ext cx="1383992" cy="9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3457F4-D16F-41B7-A1D0-D89ECD24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02" y="3195960"/>
            <a:ext cx="1469378" cy="1033115"/>
          </a:xfrm>
          <a:prstGeom prst="rect">
            <a:avLst/>
          </a:prstGeom>
        </p:spPr>
      </p:pic>
      <p:pic>
        <p:nvPicPr>
          <p:cNvPr id="2058" name="Picture 10" descr="Résultat de recherche d'images pour &quot;caténaire&quot;">
            <a:extLst>
              <a:ext uri="{FF2B5EF4-FFF2-40B4-BE49-F238E27FC236}">
                <a16:creationId xmlns:a16="http://schemas.microsoft.com/office/drawing/2014/main" id="{EB2DCD30-AD38-49D6-82AB-09B52372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15" y="4629704"/>
            <a:ext cx="1523260" cy="114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0E90C-2C9A-4C6C-B114-63AE789A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AB719-D9EA-44CB-920E-5C4F9658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Comment réutiliser les déchets ferroviaires tout en tenant compte des facteurs écologiques et économiques ?</a:t>
            </a:r>
          </a:p>
        </p:txBody>
      </p:sp>
      <p:pic>
        <p:nvPicPr>
          <p:cNvPr id="3074" name="Picture 2" descr="Résultat de recherche d'images pour &quot;logo écologique transparent&quot;">
            <a:extLst>
              <a:ext uri="{FF2B5EF4-FFF2-40B4-BE49-F238E27FC236}">
                <a16:creationId xmlns:a16="http://schemas.microsoft.com/office/drawing/2014/main" id="{5289C955-908F-4112-8F22-78403A20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391" y="4730157"/>
            <a:ext cx="1299422" cy="129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logo liasse billet transparent&quot;">
            <a:extLst>
              <a:ext uri="{FF2B5EF4-FFF2-40B4-BE49-F238E27FC236}">
                <a16:creationId xmlns:a16="http://schemas.microsoft.com/office/drawing/2014/main" id="{A4A3085C-437F-485D-A9E4-BA6F7472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56" y="3435659"/>
            <a:ext cx="3860307" cy="28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5D6C1-FAD6-4EF2-9BBF-86C68A05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80760-8490-4439-9827-D59A9481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Création d’une plateforme de revente ou d’échange des matières premières réutilisables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FA6D1B-BE26-44F8-B2D1-B94D62C1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24" y="2361460"/>
            <a:ext cx="4713095" cy="35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C628B-7721-4C74-94A6-2FBBD5A2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EEC9BC8-B67F-4BEF-99FF-2CBC5DE20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46013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8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6713-CEEB-4909-83F3-A633CE2E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68998-F8B5-4413-B82F-1186F54B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Favorisation des partenariats</a:t>
            </a:r>
          </a:p>
          <a:p>
            <a:endParaRPr lang="fr-FR" dirty="0"/>
          </a:p>
          <a:p>
            <a:r>
              <a:rPr lang="fr-FR" dirty="0"/>
              <a:t>Ecoulement du surplus</a:t>
            </a:r>
          </a:p>
          <a:p>
            <a:endParaRPr lang="fr-FR" dirty="0"/>
          </a:p>
          <a:p>
            <a:r>
              <a:rPr lang="fr-FR" dirty="0"/>
              <a:t>Recyclage des matières premières</a:t>
            </a:r>
          </a:p>
          <a:p>
            <a:endParaRPr lang="fr-FR" dirty="0"/>
          </a:p>
          <a:p>
            <a:r>
              <a:rPr lang="fr-FR" dirty="0"/>
              <a:t>Bénéfices lors de la revente</a:t>
            </a:r>
          </a:p>
        </p:txBody>
      </p:sp>
    </p:spTree>
    <p:extLst>
      <p:ext uri="{BB962C8B-B14F-4D97-AF65-F5344CB8AC3E}">
        <p14:creationId xmlns:p14="http://schemas.microsoft.com/office/powerpoint/2010/main" val="36888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FA358-D2E1-48E5-9863-5499D9B6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365" y="1887787"/>
            <a:ext cx="9509760" cy="1233424"/>
          </a:xfrm>
        </p:spPr>
        <p:txBody>
          <a:bodyPr/>
          <a:lstStyle/>
          <a:p>
            <a:r>
              <a:rPr lang="fr-FR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329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eption Bandes bleues 16: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tf00001084</Template>
  <TotalTime>88</TotalTime>
  <Words>159</Words>
  <Application>Microsoft Office PowerPoint</Application>
  <PresentationFormat>Grand écran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Corbel</vt:lpstr>
      <vt:lpstr>Euphemia</vt:lpstr>
      <vt:lpstr>Symbol</vt:lpstr>
      <vt:lpstr>Conception Bandes bleues 16:9</vt:lpstr>
      <vt:lpstr>S3F Innovation: Solution d’économie circulaire</vt:lpstr>
      <vt:lpstr>Introduction</vt:lpstr>
      <vt:lpstr>Introduction</vt:lpstr>
      <vt:lpstr>Problématique</vt:lpstr>
      <vt:lpstr>Solution</vt:lpstr>
      <vt:lpstr>Fonctionnement</vt:lpstr>
      <vt:lpstr>Avantages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S3F Innovation</dc:title>
  <dc:creator>Florian BAZERQUE</dc:creator>
  <cp:lastModifiedBy>Florian BAZERQUE</cp:lastModifiedBy>
  <cp:revision>9</cp:revision>
  <dcterms:created xsi:type="dcterms:W3CDTF">2018-01-30T08:29:28Z</dcterms:created>
  <dcterms:modified xsi:type="dcterms:W3CDTF">2018-01-30T09:57:35Z</dcterms:modified>
</cp:coreProperties>
</file>