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Grafik 3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38" name="Grafik 37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Grafik 7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77" name="Grafik 7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16" name="Grafik 115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  <p:pic>
        <p:nvPicPr>
          <p:cNvPr id="117" name="Grafik 116"/>
          <p:cNvPicPr/>
          <p:nvPr/>
        </p:nvPicPr>
        <p:blipFill>
          <a:blip r:embed="rId2"/>
          <a:stretch/>
        </p:blipFill>
        <p:spPr>
          <a:xfrm>
            <a:off x="3368880" y="1825560"/>
            <a:ext cx="545292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lstStyle/>
          <a:p>
            <a:pPr algn="ctr">
              <a:lnSpc>
                <a:spcPct val="100000"/>
              </a:lnSpc>
            </a:pPr>
            <a:r>
              <a:rPr lang="de-DE" sz="6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lang="de-DE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96A4ECF1-2E12-4500-92A6-BC33A3A302CA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12/1/2019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F4332C8-F1C9-4D8B-BB04-B5FBFE9205B3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B2CB026A-2AAB-4691-9A5D-549D9F33D587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12/1/2019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76012CF-E371-4394-AF3D-B7566A879FCF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Mastertitelformat bearbeiten</a:t>
            </a:r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/>
          <a:lstStyle/>
          <a:p>
            <a:pPr marL="228600" indent="-22824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Mastertextformat bearbeiten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Ebene</a:t>
            </a:r>
          </a:p>
          <a:p>
            <a:pPr marL="1143000" lvl="2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Ebene</a:t>
            </a:r>
          </a:p>
          <a:p>
            <a:pPr marL="1600200" lvl="3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Ebene</a:t>
            </a:r>
          </a:p>
          <a:p>
            <a:pPr marL="2057400" lvl="4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Ebene</a:t>
            </a:r>
          </a:p>
        </p:txBody>
      </p:sp>
      <p:sp>
        <p:nvSpPr>
          <p:cNvPr id="81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D50EA2F1-A0FB-4D42-B94F-ACD7C7A54130}" type="datetime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12/1/2019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C47E783-3FE1-4A7D-808D-C924AF04DBA6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‹Nr.›</a:t>
            </a:fld>
            <a:endParaRPr lang="en-US" sz="1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 fontScale="92500"/>
          </a:bodyPr>
          <a:lstStyle/>
          <a:p>
            <a:pPr algn="ctr">
              <a:lnSpc>
                <a:spcPct val="100000"/>
              </a:lnSpc>
            </a:pPr>
            <a:r>
              <a:rPr lang="de-DE" sz="6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Verarbeitung von Grundrissen</a:t>
            </a:r>
            <a:br/>
            <a:endParaRPr lang="de-DE" sz="6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Leonhard Eder (00047514)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Raphael Schimmerl (00371366)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Florian Langeder (01527111)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Filip Hörtner (11808203) 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01"/>
              </a:spcBef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Mark Alam (11808580)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Input und Ziel</a:t>
            </a:r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</a:t>
            </a:r>
          </a:p>
          <a:p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Der Input besteht aus einem oder mehreren Graustufenbildern, die jeweils den Grundrissplan einer eingeschoßigen Wohnung darstellen. Die Notation der Symbole sollte der gängigen Symbolik entsprechen.</a:t>
            </a:r>
          </a:p>
          <a:p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Datenbeispiele: nächste Folie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</a:t>
            </a:r>
          </a:p>
          <a:p>
            <a:r>
              <a:rPr lang="de-DE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Ziel des Projekts ist es, bestimmte Merkmale wie Wände, Türen, Fenster, Stiegen und Räume aus einem Grundrissplan zu erkennen und diese in einem Datensatz abzuspeichern</a:t>
            </a:r>
          </a:p>
          <a:p>
            <a:endParaRPr lang="de-DE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Datenbeispiele</a:t>
            </a:r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3" name="Inhaltsplatzhalter 25"/>
          <p:cNvPicPr/>
          <p:nvPr/>
        </p:nvPicPr>
        <p:blipFill>
          <a:blip r:embed="rId2"/>
          <a:stretch/>
        </p:blipFill>
        <p:spPr>
          <a:xfrm>
            <a:off x="6785640" y="-2004840"/>
            <a:ext cx="7920360" cy="7628760"/>
          </a:xfrm>
          <a:prstGeom prst="rect">
            <a:avLst/>
          </a:prstGeom>
          <a:ln>
            <a:noFill/>
          </a:ln>
        </p:spPr>
      </p:pic>
      <p:pic>
        <p:nvPicPr>
          <p:cNvPr id="124" name="Inhaltsplatzhalter 29"/>
          <p:cNvPicPr/>
          <p:nvPr/>
        </p:nvPicPr>
        <p:blipFill>
          <a:blip r:embed="rId3"/>
          <a:stretch/>
        </p:blipFill>
        <p:spPr>
          <a:xfrm>
            <a:off x="1483200" y="1825560"/>
            <a:ext cx="3890880" cy="4350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Methodiken</a:t>
            </a:r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Methodik-Pipeline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1. Umwandlung in ein Binärbild - Threshold nach Otsu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2. Entfernung von Details - Kantenfilter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3. Flächenbestimmung - Distanztransformation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4. Erkennung der Türen und Abtrennung der Räume - Hough-Transformation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5. Erkennung der Fenster – Mathematische Morphologie </a:t>
            </a:r>
          </a:p>
          <a:p>
            <a:pPr marL="685800" lvl="1" indent="-22824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6. Erkennung der Stiegen – Kantenfilter, Hough-Transformation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Aktueller Stand</a:t>
            </a:r>
            <a:endParaRPr lang="de-DE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128" name="Grafik 127"/>
          <p:cNvPicPr/>
          <p:nvPr/>
        </p:nvPicPr>
        <p:blipFill>
          <a:blip r:embed="rId2"/>
          <a:stretch/>
        </p:blipFill>
        <p:spPr>
          <a:xfrm>
            <a:off x="5212080" y="2960640"/>
            <a:ext cx="6583680" cy="3440160"/>
          </a:xfrm>
          <a:prstGeom prst="rect">
            <a:avLst/>
          </a:prstGeom>
          <a:ln>
            <a:noFill/>
          </a:ln>
        </p:spPr>
      </p:pic>
      <p:sp>
        <p:nvSpPr>
          <p:cNvPr id="129" name="TextShape 2"/>
          <p:cNvSpPr txBox="1"/>
          <p:nvPr/>
        </p:nvSpPr>
        <p:spPr>
          <a:xfrm>
            <a:off x="83844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Entfernung von Details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(Vorarbeit für Raumerkennung)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Erste Versuche von Fenster-</a:t>
            </a: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und Stiegen Erkennung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Probleme</a:t>
            </a:r>
            <a:endParaRPr lang="de-DE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Fenster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Hit </a:t>
            </a:r>
            <a:r>
              <a:rPr lang="de-DE" sz="28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or</a:t>
            </a: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Miss Transformation nicht akkurat genug.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Fenster besitzen leicht unterschiedliche Größen</a:t>
            </a: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.</a:t>
            </a:r>
          </a:p>
          <a:p>
            <a:pPr marL="540000" lvl="1">
              <a:spcBef>
                <a:spcPts val="1134"/>
              </a:spcBef>
              <a:buClr>
                <a:srgbClr val="000000"/>
              </a:buClr>
              <a:buSzPct val="75000"/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Stiegen</a:t>
            </a: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de-DE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	siehe nächste Folie</a:t>
            </a: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de-DE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F59D63C3-1E1E-4D6D-8C1B-09D0B96D9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538" y="2334191"/>
            <a:ext cx="7961905" cy="4523809"/>
          </a:xfrm>
          <a:prstGeom prst="rect">
            <a:avLst/>
          </a:prstGeom>
        </p:spPr>
      </p:pic>
      <p:sp>
        <p:nvSpPr>
          <p:cNvPr id="3" name="TextShape 1">
            <a:extLst>
              <a:ext uri="{FF2B5EF4-FFF2-40B4-BE49-F238E27FC236}">
                <a16:creationId xmlns:a16="http://schemas.microsoft.com/office/drawing/2014/main" id="{2DDA927C-3E56-4C18-9D94-170FD60A8DC8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de-DE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Problem: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980A8A-3369-46A9-AD04-B7FF7BA5E242}"/>
              </a:ext>
            </a:extLst>
          </p:cNvPr>
          <p:cNvSpPr txBox="1"/>
          <p:nvPr/>
        </p:nvSpPr>
        <p:spPr>
          <a:xfrm>
            <a:off x="1912774" y="1428590"/>
            <a:ext cx="8724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>
                <a:latin typeface="Calibri" panose="020F0502020204030204" pitchFamily="34" charset="0"/>
                <a:cs typeface="Calibri" panose="020F0502020204030204" pitchFamily="34" charset="0"/>
              </a:rPr>
              <a:t>Wie finde ich die äußere Abgrenzung eines Stiegenhauses?</a:t>
            </a:r>
          </a:p>
        </p:txBody>
      </p:sp>
    </p:spTree>
    <p:extLst>
      <p:ext uri="{BB962C8B-B14F-4D97-AF65-F5344CB8AC3E}">
        <p14:creationId xmlns:p14="http://schemas.microsoft.com/office/powerpoint/2010/main" val="212005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198</Words>
  <Application>Microsoft Office PowerPoint</Application>
  <PresentationFormat>Breitbild</PresentationFormat>
  <Paragraphs>35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Verarbeitung von Grundrissen</dc:title>
  <dc:subject/>
  <dc:creator>Mark MA99</dc:creator>
  <dc:description/>
  <cp:lastModifiedBy>Leo Leo</cp:lastModifiedBy>
  <cp:revision>7</cp:revision>
  <dcterms:created xsi:type="dcterms:W3CDTF">2019-11-29T09:27:35Z</dcterms:created>
  <dcterms:modified xsi:type="dcterms:W3CDTF">2019-12-01T17:23:15Z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