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61" r:id="rId8"/>
    <p:sldId id="262" r:id="rId9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8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Grafik 11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Grafik 11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A4ECF1-2E12-4500-92A6-BC33A3A302CA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332C8-F1C9-4D8B-BB04-B5FBFE920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CB026A-2AAB-4691-9A5D-549D9F33D58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6012CF-E371-4394-AF3D-B7566A879FC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0EA2F1-A0FB-4D42-B94F-ACD7C7A54130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47E783-3FE1-4A7D-808D-C924AF04DBA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Verarbeitung von Grundrissen</a:t>
            </a:r>
            <a:br/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Leonhard Eder (00047514)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Raphael Schimmerl (00371366)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Florian Langeder (01527111)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Filip Hörtner (11808203)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Alam (11808580)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Input und Ziel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Input besteht aus einem oder mehreren Graustufenbildern, die jeweils den Grundrissplan einer eingeschoßigen Wohnung darstellen. Die Notation der Symbole sollte der gängigen Symbolik entsprechen.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Datenbeispiele: nächste Folie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 des Projekts ist es, bestimmte Merkmale wie Wände, Türen, Fenster, Stiegen und Räume aus einem Grundrissplan zu erkennen und diese in einem Datensatz abzuspeichern</a:t>
            </a:r>
          </a:p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Datenbeispiele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Inhaltsplatzhalter 25"/>
          <p:cNvPicPr/>
          <p:nvPr/>
        </p:nvPicPr>
        <p:blipFill>
          <a:blip r:embed="rId2"/>
          <a:stretch/>
        </p:blipFill>
        <p:spPr>
          <a:xfrm>
            <a:off x="6785640" y="-2004840"/>
            <a:ext cx="7920360" cy="7628760"/>
          </a:xfrm>
          <a:prstGeom prst="rect">
            <a:avLst/>
          </a:prstGeom>
          <a:ln>
            <a:noFill/>
          </a:ln>
        </p:spPr>
      </p:pic>
      <p:pic>
        <p:nvPicPr>
          <p:cNvPr id="124" name="Inhaltsplatzhalter 29"/>
          <p:cNvPicPr/>
          <p:nvPr/>
        </p:nvPicPr>
        <p:blipFill>
          <a:blip r:embed="rId3"/>
          <a:stretch/>
        </p:blipFill>
        <p:spPr>
          <a:xfrm>
            <a:off x="1483200" y="1825560"/>
            <a:ext cx="38908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Aktueller Stand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Grafik 127"/>
          <p:cNvPicPr/>
          <p:nvPr/>
        </p:nvPicPr>
        <p:blipFill>
          <a:blip r:embed="rId2"/>
          <a:stretch/>
        </p:blipFill>
        <p:spPr>
          <a:xfrm>
            <a:off x="5212080" y="2960640"/>
            <a:ext cx="6583680" cy="344016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Entfernung von Details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(Vorarbeit für Raumerkennung)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Erste Versuche von Fenster-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Stiegen Erkennung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Probleme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Miss Transformation nicht akkurat genug.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 besitzen leicht unterschiedliche Größen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Stiegen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siehe nächste Folie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9D63C3-1E1E-4D6D-8C1B-09D0B96D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38" y="2334191"/>
            <a:ext cx="7961905" cy="4523809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2DDA927C-3E56-4C18-9D94-170FD60A8DC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80A8A-3369-46A9-AD04-B7FF7BA5E242}"/>
              </a:ext>
            </a:extLst>
          </p:cNvPr>
          <p:cNvSpPr txBox="1"/>
          <p:nvPr/>
        </p:nvSpPr>
        <p:spPr>
          <a:xfrm>
            <a:off x="1912774" y="1428590"/>
            <a:ext cx="87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Wie finde ich die äußere Abgrenzung eines Stiegenhauses?</a:t>
            </a:r>
          </a:p>
        </p:txBody>
      </p:sp>
    </p:spTree>
    <p:extLst>
      <p:ext uri="{BB962C8B-B14F-4D97-AF65-F5344CB8AC3E}">
        <p14:creationId xmlns:p14="http://schemas.microsoft.com/office/powerpoint/2010/main" val="2120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Macintosh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Verarbeitung von Grundrissen</dc:title>
  <dc:subject/>
  <dc:creator>Mark MA99</dc:creator>
  <dc:description/>
  <cp:lastModifiedBy>Filip Hörtner</cp:lastModifiedBy>
  <cp:revision>8</cp:revision>
  <dcterms:created xsi:type="dcterms:W3CDTF">2019-11-29T09:27:35Z</dcterms:created>
  <dcterms:modified xsi:type="dcterms:W3CDTF">2019-12-01T17:33:45Z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