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6A4ECF1-2E12-4500-92A6-BC33A3A302CA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12/1/19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F4332C8-F1C9-4D8B-BB04-B5FBFE9205B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2CB026A-2AAB-4691-9A5D-549D9F33D587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12/1/19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6012CF-E371-4394-AF3D-B7566A879FC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50EA2F1-A0FB-4D42-B94F-ACD7C7A54130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12/1/19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47E783-3FE1-4A7D-808D-C924AF04DBA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Verarbeitung von Grundrissen</a:t>
            </a:r>
            <a:br/>
            <a:endParaRPr b="0" lang="de-DE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Leonhard Eder (00047514)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Raphael Schimmerl (00371366)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Florian Langeder (01527111)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Filip Hörtner (11808203)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 Alam (11808580)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Input und Ziel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Input besteht aus einem oder mehreren Graustufenbildern, die jeweils den Grundrissplan einer eingeschoßigen Wohnung darstellen. Die Notation der Symbole sollte der gängigen Symbolik entsprechen.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Datenbeispiele: nächste Folie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 des Projekts ist es, bestimmte Merkmale wie Wände, Türen, Fenster, Stiegen und Räume aus einem Grundrissplan zu erkennen und diese in einem Datensatz abzuspeichern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Datenbeispiele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3" name="Inhaltsplatzhalter 25" descr=""/>
          <p:cNvPicPr/>
          <p:nvPr/>
        </p:nvPicPr>
        <p:blipFill>
          <a:blip r:embed="rId1"/>
          <a:stretch/>
        </p:blipFill>
        <p:spPr>
          <a:xfrm>
            <a:off x="6785640" y="-2004840"/>
            <a:ext cx="7920360" cy="7628760"/>
          </a:xfrm>
          <a:prstGeom prst="rect">
            <a:avLst/>
          </a:prstGeom>
          <a:ln>
            <a:noFill/>
          </a:ln>
        </p:spPr>
      </p:pic>
      <p:pic>
        <p:nvPicPr>
          <p:cNvPr id="124" name="Inhaltsplatzhalter 29" descr=""/>
          <p:cNvPicPr/>
          <p:nvPr/>
        </p:nvPicPr>
        <p:blipFill>
          <a:blip r:embed="rId2"/>
          <a:stretch/>
        </p:blipFill>
        <p:spPr>
          <a:xfrm>
            <a:off x="1483200" y="1825560"/>
            <a:ext cx="389088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Methodiken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Methodik-Pipeline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Umwandlung in ein Binärbild - Threshold nach Otsu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Entfernung von Details - Kantenfilter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Flächenbestimmung - Distanztransformation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Erkennung der Türen und Abtrennung der Räume - Hough-Transformation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 Erkennung der Fenster – Mathematische Morphologie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 Erkennung der Stiegen - Kantenfilter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Aktueller Stand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212080" y="2960640"/>
            <a:ext cx="6583680" cy="344016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8384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Entfernung von Details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(Vorarbeit für Raumerkennung)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Erste Versuche von Fenster-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 Stiegen Erkennung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Fenster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Hit or Miss Transformation nicht akkurat genug.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Fenster besitzen leicht unterschiedliche Größen.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LibreOffice/5.2.7.2$Linux_X86_64 LibreOffice_project/20m0$Build-2</Application>
  <Words>147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2019-11-29T09:27:35Z</dcterms:created>
  <dc:creator>Mark MA99</dc:creator>
  <dc:description/>
  <dc:language>en-US</dc:language>
  <cp:lastModifiedBy/>
  <dcterms:modified xsi:type="dcterms:W3CDTF">2019-12-01T16:03:26Z</dcterms:modified>
  <cp:revision>5</cp:revision>
  <dc:subject/>
  <dc:title>Verarbeitung von Grundrissen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