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D8F31B-82FC-4404-9524-A1EA6BD8C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FE1D58-7CEE-4E9B-907E-303BA67A0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7F8FA9-EC13-40C3-8FD5-4AEBCC1D7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5127-1B19-4AFA-A182-E37C2B39A905}" type="datetimeFigureOut">
              <a:rPr lang="de-AT" smtClean="0"/>
              <a:t>29.11.2019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473176-19DE-4C5E-905E-4AFE0F3E7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3FE365-AF5C-4A4C-9FB6-746EF4F21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E1F5-6D67-4AC3-98B6-0F5966A0F50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404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E5DC8-0316-45D4-AC1F-095D430DE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CD3C35-70E9-4069-9FA6-9E3FCA5F0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74EF8E-00E6-478A-A237-D1C9726FA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5127-1B19-4AFA-A182-E37C2B39A905}" type="datetimeFigureOut">
              <a:rPr lang="de-AT" smtClean="0"/>
              <a:t>29.11.2019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6258E6-5FA1-4E0C-9655-BF3B1D66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64FBA9-1862-48CB-AF1D-57081749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E1F5-6D67-4AC3-98B6-0F5966A0F50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168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7B6AA0B-3AD7-42C8-8FD5-FDAA7A0F0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C29DE5-21C8-4497-BD6B-E8FAC1FC6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1DCDE9-6213-42E0-9C5F-92ECB7D20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5127-1B19-4AFA-A182-E37C2B39A905}" type="datetimeFigureOut">
              <a:rPr lang="de-AT" smtClean="0"/>
              <a:t>29.11.2019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5DCC02-0A1F-4760-B0E4-FAB1BD9E2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013A45-707E-4112-860D-6A9888C8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E1F5-6D67-4AC3-98B6-0F5966A0F50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6126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42D9B9-4CCF-4D6C-A0A2-EBD37EFCD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CED447-B3EA-416A-8D93-44A8C545F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935217-DAE8-4992-B7AB-7F5731D3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5127-1B19-4AFA-A182-E37C2B39A905}" type="datetimeFigureOut">
              <a:rPr lang="de-AT" smtClean="0"/>
              <a:t>29.11.2019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96E00A-660B-4364-B158-CDE86F2D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D0C6E3-1857-42C7-BB8B-390FA7428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E1F5-6D67-4AC3-98B6-0F5966A0F50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7060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2D1C40-5177-4925-855C-9A6A9EB8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CDC909-A491-4A97-B9F5-F10277073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FC97E3-5EA8-4D59-8CBD-9D113624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5127-1B19-4AFA-A182-E37C2B39A905}" type="datetimeFigureOut">
              <a:rPr lang="de-AT" smtClean="0"/>
              <a:t>29.11.2019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C8EF05-9574-4CB7-9638-3CF21A2A1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4A6C6F-9E22-489E-9C10-D86E58B54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E1F5-6D67-4AC3-98B6-0F5966A0F50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186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18E88-FE71-4616-B136-F8A2528A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CB5332-CF8E-426A-9963-08F85DEDC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3E68DF-1D28-45A1-A214-60574CAD2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43A86A-11B2-4705-990C-83C086FB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5127-1B19-4AFA-A182-E37C2B39A905}" type="datetimeFigureOut">
              <a:rPr lang="de-AT" smtClean="0"/>
              <a:t>29.11.2019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043628-A429-4065-BBE4-18859638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8A47F5-8560-45D4-96DC-3A3E949A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E1F5-6D67-4AC3-98B6-0F5966A0F50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0253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99EA4-9208-4CFE-8ADB-6B7E15542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7BFE40-A5BD-4065-BCF3-EE68190CF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4FEC38-1417-416D-8B42-B14029EFD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AC3D4D3-DF9A-4F64-8AE0-9AC1CE7EF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2844645-C175-4B60-81A4-8CDD0CB1AD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15736F5-FDCC-4FC0-B3FE-A84E44B6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5127-1B19-4AFA-A182-E37C2B39A905}" type="datetimeFigureOut">
              <a:rPr lang="de-AT" smtClean="0"/>
              <a:t>29.11.2019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3B9FC92-2709-4434-95E4-57E7C88C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DFEC0B5-A49D-43CF-9BB4-AA855A9A2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E1F5-6D67-4AC3-98B6-0F5966A0F50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629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29F46D-39E5-4877-A807-DD6B7B609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5707A07-0D83-4AEB-9C34-8FB044BEE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5127-1B19-4AFA-A182-E37C2B39A905}" type="datetimeFigureOut">
              <a:rPr lang="de-AT" smtClean="0"/>
              <a:t>29.11.2019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40C0DB-C963-4E04-BA52-9F6AA53F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CB5105-0F8A-4773-8AD8-56F34DA2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E1F5-6D67-4AC3-98B6-0F5966A0F50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39797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E3AC595-9283-4AD6-AB91-CBFFBABE9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5127-1B19-4AFA-A182-E37C2B39A905}" type="datetimeFigureOut">
              <a:rPr lang="de-AT" smtClean="0"/>
              <a:t>29.11.2019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28EE320-6860-42FC-B39F-B6E1DC6A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9454DC-244B-4C66-9E2D-1F17BA00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E1F5-6D67-4AC3-98B6-0F5966A0F50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678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AE052F-B2E1-47F5-9109-4DC47EBF5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415561-D270-4124-9A8D-0B36697BE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6BD668-2136-4F2A-8675-27E28DC2C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521DF8-F49D-4446-A604-470C9AD94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5127-1B19-4AFA-A182-E37C2B39A905}" type="datetimeFigureOut">
              <a:rPr lang="de-AT" smtClean="0"/>
              <a:t>29.11.2019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BEDCDF-7C93-48D0-8620-F05E7829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D8AADD-A55F-483D-88D2-2AC33DC5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E1F5-6D67-4AC3-98B6-0F5966A0F50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0034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30DA7-F9D8-4F21-B749-97EAE8F5B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CD88CCC-CB8C-486B-B1A5-CC27398519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4D246C-70F9-4E99-83A7-FAAA657B9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CE88A6-85B4-4EFE-BAAD-9EA95CDE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5127-1B19-4AFA-A182-E37C2B39A905}" type="datetimeFigureOut">
              <a:rPr lang="de-AT" smtClean="0"/>
              <a:t>29.11.2019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944829-D130-4E66-9302-20E46540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F1B3FE-255D-4BC7-BED7-92718BB37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E1F5-6D67-4AC3-98B6-0F5966A0F50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71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BF0586-866C-4424-BCF0-9A1F543E3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D64B8C-C4F1-4887-AF0B-595B97388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E9B287-8B69-4A93-B5A6-090BAA608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B5127-1B19-4AFA-A182-E37C2B39A905}" type="datetimeFigureOut">
              <a:rPr lang="de-AT" smtClean="0"/>
              <a:t>29.11.2019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81DE15-E898-4BB9-8D94-083C3661D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274335-D0B1-4017-92DF-80C549F5B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EE1F5-6D67-4AC3-98B6-0F5966A0F50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373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3039F0-384C-4ACC-903F-0FAEC32F9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de-AT" b="1"/>
              <a:t>Verarbeitung von Grundrissen</a:t>
            </a:r>
            <a:br>
              <a:rPr lang="de-AT" b="1"/>
            </a:b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551D28-20DA-4132-9B77-598F88D84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de-AT"/>
              <a:t>Leonhard Eder (00047514) </a:t>
            </a:r>
          </a:p>
          <a:p>
            <a:r>
              <a:rPr lang="de-AT"/>
              <a:t>Raphael Schimmerl (00371366) </a:t>
            </a:r>
          </a:p>
          <a:p>
            <a:r>
              <a:rPr lang="de-AT"/>
              <a:t>Florian Langeder (01527111) </a:t>
            </a:r>
          </a:p>
          <a:p>
            <a:r>
              <a:rPr lang="de-AT"/>
              <a:t>Filip Hörtner (11808203) </a:t>
            </a:r>
          </a:p>
          <a:p>
            <a:r>
              <a:rPr lang="de-AT"/>
              <a:t>Mark Alam (11808580)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08427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663DBB-B60F-4FF2-A915-D9BBCD4A7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Input und 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3F14F8-051A-443C-B659-248560EC7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Input</a:t>
            </a:r>
          </a:p>
          <a:p>
            <a:pPr marL="457200" lvl="1" indent="0">
              <a:buNone/>
            </a:pPr>
            <a:r>
              <a:rPr lang="de-DE" dirty="0"/>
              <a:t>Der Input besteht aus einem oder mehreren Graustufenbildern, die jeweils den Grundrissplan einer eingeschoßigen Wohnung darstellen. Die Notation der Symbole sollte der gängigen Symbolik entsprechen.</a:t>
            </a:r>
          </a:p>
          <a:p>
            <a:pPr marL="457200" lvl="1" indent="0">
              <a:buNone/>
            </a:pPr>
            <a:r>
              <a:rPr lang="de-DE" dirty="0"/>
              <a:t>Datenbeispiele: nächste Folie</a:t>
            </a:r>
          </a:p>
          <a:p>
            <a:r>
              <a:rPr lang="de-DE" dirty="0"/>
              <a:t>Ziel</a:t>
            </a:r>
          </a:p>
          <a:p>
            <a:pPr marL="457200" lvl="1" indent="0">
              <a:buNone/>
            </a:pPr>
            <a:r>
              <a:rPr lang="de-DE" dirty="0"/>
              <a:t>Ziel des Projekts ist es, bestimmte Merkmale wie Wände, Türen, Fenster, Stiegen und Räume aus einem Grundrissplan zu erkennen und diese in einem Datensatz abzuspeichern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799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680030-FF39-4E22-BF64-CFEA9C76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Datenbeispiele</a:t>
            </a:r>
          </a:p>
        </p:txBody>
      </p:sp>
      <p:pic>
        <p:nvPicPr>
          <p:cNvPr id="26" name="Inhaltsplatzhalter 25">
            <a:extLst>
              <a:ext uri="{FF2B5EF4-FFF2-40B4-BE49-F238E27FC236}">
                <a16:creationId xmlns:a16="http://schemas.microsoft.com/office/drawing/2014/main" id="{AEE77183-32A1-494B-84F3-19C8C9A192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486" y="-2004861"/>
            <a:ext cx="7920854" cy="7629110"/>
          </a:xfrm>
        </p:spPr>
      </p:pic>
      <p:pic>
        <p:nvPicPr>
          <p:cNvPr id="30" name="Inhaltsplatzhalter 29">
            <a:extLst>
              <a:ext uri="{FF2B5EF4-FFF2-40B4-BE49-F238E27FC236}">
                <a16:creationId xmlns:a16="http://schemas.microsoft.com/office/drawing/2014/main" id="{62CADCA9-3AFA-49C8-ADE5-E13028050B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337" y="1825625"/>
            <a:ext cx="3891326" cy="4351338"/>
          </a:xfrm>
        </p:spPr>
      </p:pic>
    </p:spTree>
    <p:extLst>
      <p:ext uri="{BB962C8B-B14F-4D97-AF65-F5344CB8AC3E}">
        <p14:creationId xmlns:p14="http://schemas.microsoft.com/office/powerpoint/2010/main" val="323278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2DAC6E9-09F6-4471-B79D-E8A6C96D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Methodiken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8E1C231-EFBB-48C3-94B4-502ED0F9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Methodik-Pipeline </a:t>
            </a:r>
          </a:p>
          <a:p>
            <a:pPr lvl="1"/>
            <a:r>
              <a:rPr lang="de-DE" dirty="0"/>
              <a:t>1. Umwandlung in ein Binärbild - Threshold nach Otsu </a:t>
            </a:r>
          </a:p>
          <a:p>
            <a:pPr lvl="1"/>
            <a:r>
              <a:rPr lang="de-DE" dirty="0"/>
              <a:t>2. Entfernung von Details - Kantenfilter </a:t>
            </a:r>
          </a:p>
          <a:p>
            <a:pPr lvl="1"/>
            <a:r>
              <a:rPr lang="de-DE" dirty="0"/>
              <a:t>3. Flächenbestimmung - Distanztransformation </a:t>
            </a:r>
          </a:p>
          <a:p>
            <a:pPr lvl="1"/>
            <a:r>
              <a:rPr lang="de-DE" dirty="0"/>
              <a:t>4. Erkennung der Türen und Abtrennung der Räume - Hough-Transformation</a:t>
            </a:r>
          </a:p>
          <a:p>
            <a:pPr lvl="1"/>
            <a:r>
              <a:rPr lang="de-DE" dirty="0"/>
              <a:t>5. Erkennung der Fenster - Kantenfilter </a:t>
            </a:r>
          </a:p>
          <a:p>
            <a:pPr lvl="1"/>
            <a:r>
              <a:rPr lang="de-DE" dirty="0"/>
              <a:t>6. Erkennung der Stiegen - Kantenfilter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91397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F896F2-7812-42C0-BB52-D6A85A305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BLSBLSBLS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5CB9D8-892C-4206-B1D2-B6C0CF6AB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dhcuhsdiuvnsiuvniusnvijnzguvbdofviu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54486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Breitbild</PresentationFormat>
  <Paragraphs>23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Verarbeitung von Grundrissen </vt:lpstr>
      <vt:lpstr>Input und Ziel</vt:lpstr>
      <vt:lpstr>Datenbeispiele</vt:lpstr>
      <vt:lpstr>Methodiken</vt:lpstr>
      <vt:lpstr>BLSBLSBLS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Verarbeitung von Grundrissen</dc:title>
  <dc:creator>Mark MA99</dc:creator>
  <cp:lastModifiedBy>Mark MA99</cp:lastModifiedBy>
  <cp:revision>3</cp:revision>
  <dcterms:created xsi:type="dcterms:W3CDTF">2019-11-29T09:27:35Z</dcterms:created>
  <dcterms:modified xsi:type="dcterms:W3CDTF">2019-11-29T13:23:15Z</dcterms:modified>
</cp:coreProperties>
</file>