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>
        <p:scale>
          <a:sx n="125" d="100"/>
          <a:sy n="125" d="100"/>
        </p:scale>
        <p:origin x="22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8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66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6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88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2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3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35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04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1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230D-92FD-4FA9-9BBC-D848A877560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D6F4-8388-4317-846B-7A278964F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6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pieren 109"/>
          <p:cNvGrpSpPr/>
          <p:nvPr/>
        </p:nvGrpSpPr>
        <p:grpSpPr>
          <a:xfrm>
            <a:off x="9385935" y="2500312"/>
            <a:ext cx="2698750" cy="1203007"/>
            <a:chOff x="4745355" y="2827972"/>
            <a:chExt cx="2698750" cy="1203007"/>
          </a:xfrm>
        </p:grpSpPr>
        <p:sp>
          <p:nvSpPr>
            <p:cNvPr id="7" name="Rechteck 6"/>
            <p:cNvSpPr/>
            <p:nvPr/>
          </p:nvSpPr>
          <p:spPr>
            <a:xfrm>
              <a:off x="4747895" y="3226117"/>
              <a:ext cx="810895" cy="8020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678170" y="3226117"/>
              <a:ext cx="810895" cy="8020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632575" y="3226117"/>
              <a:ext cx="810895" cy="8020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4803775" y="3377247"/>
              <a:ext cx="86995" cy="1187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956175" y="3529647"/>
              <a:ext cx="73025" cy="565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090795" y="3354387"/>
              <a:ext cx="76833" cy="793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114925" y="3743642"/>
              <a:ext cx="52703" cy="565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787072" y="3377247"/>
              <a:ext cx="86995" cy="1187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5939473" y="3529647"/>
              <a:ext cx="61278" cy="565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074092" y="3354387"/>
              <a:ext cx="79691" cy="793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6280467" y="3410902"/>
              <a:ext cx="86995" cy="1187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784849" y="3743641"/>
              <a:ext cx="86995" cy="1187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125017" y="3743642"/>
              <a:ext cx="50801" cy="56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879272" y="3467417"/>
              <a:ext cx="86995" cy="1187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7013892" y="3354387"/>
              <a:ext cx="45719" cy="565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7291388" y="3800157"/>
              <a:ext cx="57467" cy="622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 flipV="1">
              <a:off x="7072948" y="3574099"/>
              <a:ext cx="5206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879272" y="3776662"/>
              <a:ext cx="86995" cy="1187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4745355" y="3890327"/>
              <a:ext cx="810895" cy="139382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5678170" y="3889692"/>
              <a:ext cx="810895" cy="139382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630670" y="3891597"/>
              <a:ext cx="810895" cy="139382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4747895" y="2828607"/>
              <a:ext cx="810895" cy="120015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5677535" y="2827972"/>
              <a:ext cx="810895" cy="120015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6633210" y="2829877"/>
              <a:ext cx="810895" cy="120015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34" name="Gerader Verbinder 33"/>
            <p:cNvCxnSpPr/>
            <p:nvPr/>
          </p:nvCxnSpPr>
          <p:spPr>
            <a:xfrm flipV="1">
              <a:off x="5845175" y="322516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 flipV="1">
              <a:off x="6000751" y="322516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 flipV="1">
              <a:off x="6223001" y="322516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V="1">
              <a:off x="6115051" y="3673475"/>
              <a:ext cx="69849" cy="7016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V="1">
              <a:off x="4794250" y="322516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V="1">
              <a:off x="4949826" y="322516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V="1">
              <a:off x="5172076" y="322516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V="1">
              <a:off x="5087620" y="322516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 flipH="1" flipV="1">
              <a:off x="5387975" y="3673475"/>
              <a:ext cx="39371" cy="7016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V="1">
              <a:off x="5465446" y="322516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 flipV="1">
              <a:off x="6767193" y="323278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flipV="1">
              <a:off x="6922769" y="323278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 flipV="1">
              <a:off x="7343774" y="3565208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V="1">
              <a:off x="7060882" y="3232785"/>
              <a:ext cx="0" cy="863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V="1">
              <a:off x="6711632" y="3619818"/>
              <a:ext cx="55561" cy="6350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4888786" y="2934373"/>
              <a:ext cx="0" cy="10715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4852273" y="2962948"/>
              <a:ext cx="76994" cy="547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>
              <a:off x="4852273" y="2987951"/>
              <a:ext cx="7699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 flipV="1">
              <a:off x="4852273" y="2948105"/>
              <a:ext cx="76994" cy="6961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>
              <a:off x="5041186" y="3086773"/>
              <a:ext cx="0" cy="10715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5004673" y="3115348"/>
              <a:ext cx="76994" cy="547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004673" y="3140351"/>
              <a:ext cx="7699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 flipV="1">
              <a:off x="5004673" y="3100505"/>
              <a:ext cx="76994" cy="6961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/>
            <p:cNvCxnSpPr/>
            <p:nvPr/>
          </p:nvCxnSpPr>
          <p:spPr>
            <a:xfrm>
              <a:off x="5818943" y="2899566"/>
              <a:ext cx="0" cy="10715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Gerader Verbinder 90"/>
            <p:cNvCxnSpPr/>
            <p:nvPr/>
          </p:nvCxnSpPr>
          <p:spPr>
            <a:xfrm>
              <a:off x="5782430" y="2928141"/>
              <a:ext cx="76994" cy="547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/>
            <p:cNvCxnSpPr/>
            <p:nvPr/>
          </p:nvCxnSpPr>
          <p:spPr>
            <a:xfrm>
              <a:off x="5782430" y="2953144"/>
              <a:ext cx="7699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 flipV="1">
              <a:off x="5782430" y="2913298"/>
              <a:ext cx="76994" cy="6961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>
              <a:off x="7289404" y="2879604"/>
              <a:ext cx="0" cy="10715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>
              <a:off x="7252891" y="2908179"/>
              <a:ext cx="76994" cy="547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/>
            <p:nvPr/>
          </p:nvCxnSpPr>
          <p:spPr>
            <a:xfrm>
              <a:off x="7252891" y="2933182"/>
              <a:ext cx="7699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/>
            <p:cNvCxnSpPr/>
            <p:nvPr/>
          </p:nvCxnSpPr>
          <p:spPr>
            <a:xfrm flipV="1">
              <a:off x="7252891" y="2893336"/>
              <a:ext cx="76994" cy="6961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>
            <a:xfrm>
              <a:off x="6744195" y="2863214"/>
              <a:ext cx="0" cy="10715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>
            <a:xfrm>
              <a:off x="6707682" y="2891789"/>
              <a:ext cx="76994" cy="547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>
            <a:xfrm>
              <a:off x="6707682" y="2916792"/>
              <a:ext cx="7699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 flipV="1">
              <a:off x="6707682" y="2876946"/>
              <a:ext cx="76994" cy="6961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>
            <a:xfrm>
              <a:off x="6394597" y="2869799"/>
              <a:ext cx="0" cy="10715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>
            <a:xfrm>
              <a:off x="6358084" y="2898374"/>
              <a:ext cx="76994" cy="547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>
            <a:xfrm>
              <a:off x="6358084" y="2923377"/>
              <a:ext cx="7699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>
            <a:xfrm flipV="1">
              <a:off x="6358084" y="2883531"/>
              <a:ext cx="76994" cy="6961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>
            <a:xfrm>
              <a:off x="5971343" y="3051966"/>
              <a:ext cx="0" cy="10715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>
            <a:xfrm>
              <a:off x="5934830" y="3080541"/>
              <a:ext cx="76994" cy="5476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>
            <a:xfrm>
              <a:off x="5934830" y="3105544"/>
              <a:ext cx="7699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>
            <a:xfrm flipV="1">
              <a:off x="5934830" y="3065698"/>
              <a:ext cx="76994" cy="6961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uppieren 220"/>
          <p:cNvGrpSpPr/>
          <p:nvPr/>
        </p:nvGrpSpPr>
        <p:grpSpPr>
          <a:xfrm>
            <a:off x="772612" y="350520"/>
            <a:ext cx="4582492" cy="2229999"/>
            <a:chOff x="772612" y="350520"/>
            <a:chExt cx="4582492" cy="2229999"/>
          </a:xfrm>
        </p:grpSpPr>
        <p:grpSp>
          <p:nvGrpSpPr>
            <p:cNvPr id="119" name="Gruppieren 118"/>
            <p:cNvGrpSpPr/>
            <p:nvPr/>
          </p:nvGrpSpPr>
          <p:grpSpPr>
            <a:xfrm>
              <a:off x="2754247" y="350520"/>
              <a:ext cx="473206" cy="327660"/>
              <a:chOff x="2754247" y="350520"/>
              <a:chExt cx="473206" cy="327660"/>
            </a:xfrm>
          </p:grpSpPr>
          <p:sp>
            <p:nvSpPr>
              <p:cNvPr id="117" name="Ellipse 116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18" name="Textfeld 117"/>
              <p:cNvSpPr txBox="1"/>
              <p:nvPr/>
            </p:nvSpPr>
            <p:spPr>
              <a:xfrm>
                <a:off x="2754247" y="383545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n=80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2" name="Gruppieren 121"/>
            <p:cNvGrpSpPr/>
            <p:nvPr/>
          </p:nvGrpSpPr>
          <p:grpSpPr>
            <a:xfrm>
              <a:off x="1778887" y="1023625"/>
              <a:ext cx="473206" cy="327660"/>
              <a:chOff x="2754247" y="350520"/>
              <a:chExt cx="473206" cy="327660"/>
            </a:xfrm>
          </p:grpSpPr>
          <p:sp>
            <p:nvSpPr>
              <p:cNvPr id="123" name="Ellipse 122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24" name="Textfeld 123"/>
              <p:cNvSpPr txBox="1"/>
              <p:nvPr/>
            </p:nvSpPr>
            <p:spPr>
              <a:xfrm>
                <a:off x="2754247" y="383545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n=40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uppieren 124"/>
            <p:cNvGrpSpPr/>
            <p:nvPr/>
          </p:nvGrpSpPr>
          <p:grpSpPr>
            <a:xfrm>
              <a:off x="3950496" y="1022527"/>
              <a:ext cx="473206" cy="327660"/>
              <a:chOff x="2754247" y="350520"/>
              <a:chExt cx="473206" cy="327660"/>
            </a:xfrm>
          </p:grpSpPr>
          <p:sp>
            <p:nvSpPr>
              <p:cNvPr id="126" name="Ellipse 125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27" name="Textfeld 126"/>
              <p:cNvSpPr txBox="1"/>
              <p:nvPr/>
            </p:nvSpPr>
            <p:spPr>
              <a:xfrm>
                <a:off x="2754247" y="383545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n=40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" name="Gruppieren 127"/>
            <p:cNvGrpSpPr/>
            <p:nvPr/>
          </p:nvGrpSpPr>
          <p:grpSpPr>
            <a:xfrm>
              <a:off x="1153582" y="1651010"/>
              <a:ext cx="473206" cy="327660"/>
              <a:chOff x="2754247" y="350520"/>
              <a:chExt cx="473206" cy="327660"/>
            </a:xfrm>
          </p:grpSpPr>
          <p:sp>
            <p:nvSpPr>
              <p:cNvPr id="129" name="Ellipse 128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30" name="Textfeld 129"/>
              <p:cNvSpPr txBox="1"/>
              <p:nvPr/>
            </p:nvSpPr>
            <p:spPr>
              <a:xfrm>
                <a:off x="2754247" y="383545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n=20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Gruppieren 130"/>
            <p:cNvGrpSpPr/>
            <p:nvPr/>
          </p:nvGrpSpPr>
          <p:grpSpPr>
            <a:xfrm>
              <a:off x="2266567" y="1653555"/>
              <a:ext cx="473206" cy="327660"/>
              <a:chOff x="2754247" y="350520"/>
              <a:chExt cx="473206" cy="327660"/>
            </a:xfrm>
          </p:grpSpPr>
          <p:sp>
            <p:nvSpPr>
              <p:cNvPr id="132" name="Ellipse 131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33" name="Textfeld 132"/>
              <p:cNvSpPr txBox="1"/>
              <p:nvPr/>
            </p:nvSpPr>
            <p:spPr>
              <a:xfrm>
                <a:off x="2754247" y="383545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n=20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4" name="Gruppieren 133"/>
            <p:cNvGrpSpPr/>
            <p:nvPr/>
          </p:nvGrpSpPr>
          <p:grpSpPr>
            <a:xfrm>
              <a:off x="3387535" y="1651010"/>
              <a:ext cx="473206" cy="327660"/>
              <a:chOff x="2754247" y="350520"/>
              <a:chExt cx="473206" cy="327660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36" name="Textfeld 135"/>
              <p:cNvSpPr txBox="1"/>
              <p:nvPr/>
            </p:nvSpPr>
            <p:spPr>
              <a:xfrm>
                <a:off x="2754247" y="383545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n=20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7" name="Gruppieren 136"/>
            <p:cNvGrpSpPr/>
            <p:nvPr/>
          </p:nvGrpSpPr>
          <p:grpSpPr>
            <a:xfrm>
              <a:off x="4573293" y="1651010"/>
              <a:ext cx="473206" cy="327660"/>
              <a:chOff x="2754247" y="350520"/>
              <a:chExt cx="473206" cy="327660"/>
            </a:xfrm>
          </p:grpSpPr>
          <p:sp>
            <p:nvSpPr>
              <p:cNvPr id="138" name="Ellipse 137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39" name="Textfeld 138"/>
              <p:cNvSpPr txBox="1"/>
              <p:nvPr/>
            </p:nvSpPr>
            <p:spPr>
              <a:xfrm>
                <a:off x="2754247" y="383545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n=20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43" name="Gerade Verbindung mit Pfeil 142"/>
            <p:cNvCxnSpPr>
              <a:stCxn id="117" idx="3"/>
              <a:endCxn id="123" idx="7"/>
            </p:cNvCxnSpPr>
            <p:nvPr/>
          </p:nvCxnSpPr>
          <p:spPr>
            <a:xfrm flipH="1">
              <a:off x="2131335" y="630195"/>
              <a:ext cx="743670" cy="441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>
              <a:stCxn id="117" idx="5"/>
              <a:endCxn id="126" idx="1"/>
            </p:cNvCxnSpPr>
            <p:nvPr/>
          </p:nvCxnSpPr>
          <p:spPr>
            <a:xfrm>
              <a:off x="3106695" y="630195"/>
              <a:ext cx="964559" cy="4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stCxn id="123" idx="3"/>
              <a:endCxn id="129" idx="7"/>
            </p:cNvCxnSpPr>
            <p:nvPr/>
          </p:nvCxnSpPr>
          <p:spPr>
            <a:xfrm flipH="1">
              <a:off x="1506030" y="1303300"/>
              <a:ext cx="393615" cy="395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>
              <a:stCxn id="123" idx="5"/>
              <a:endCxn id="132" idx="1"/>
            </p:cNvCxnSpPr>
            <p:nvPr/>
          </p:nvCxnSpPr>
          <p:spPr>
            <a:xfrm>
              <a:off x="2131335" y="1303300"/>
              <a:ext cx="255990" cy="398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stCxn id="126" idx="3"/>
              <a:endCxn id="135" idx="7"/>
            </p:cNvCxnSpPr>
            <p:nvPr/>
          </p:nvCxnSpPr>
          <p:spPr>
            <a:xfrm flipH="1">
              <a:off x="3739983" y="1302202"/>
              <a:ext cx="331271" cy="396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>
              <a:stCxn id="126" idx="5"/>
              <a:endCxn id="138" idx="1"/>
            </p:cNvCxnSpPr>
            <p:nvPr/>
          </p:nvCxnSpPr>
          <p:spPr>
            <a:xfrm>
              <a:off x="4302944" y="1302202"/>
              <a:ext cx="391107" cy="396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uppieren 157"/>
            <p:cNvGrpSpPr/>
            <p:nvPr/>
          </p:nvGrpSpPr>
          <p:grpSpPr>
            <a:xfrm>
              <a:off x="772612" y="2318909"/>
              <a:ext cx="256802" cy="261610"/>
              <a:chOff x="2754258" y="322522"/>
              <a:chExt cx="473182" cy="416806"/>
            </a:xfrm>
          </p:grpSpPr>
          <p:sp>
            <p:nvSpPr>
              <p:cNvPr id="159" name="Ellipse 158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60" name="Textfeld 159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1" name="Gruppieren 160"/>
            <p:cNvGrpSpPr/>
            <p:nvPr/>
          </p:nvGrpSpPr>
          <p:grpSpPr>
            <a:xfrm>
              <a:off x="1030405" y="2318909"/>
              <a:ext cx="256802" cy="261610"/>
              <a:chOff x="2754258" y="322522"/>
              <a:chExt cx="473182" cy="416806"/>
            </a:xfrm>
          </p:grpSpPr>
          <p:sp>
            <p:nvSpPr>
              <p:cNvPr id="162" name="Ellipse 161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63" name="Textfeld 162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4" name="Gruppieren 163"/>
            <p:cNvGrpSpPr/>
            <p:nvPr/>
          </p:nvGrpSpPr>
          <p:grpSpPr>
            <a:xfrm>
              <a:off x="1325241" y="2318909"/>
              <a:ext cx="256802" cy="261610"/>
              <a:chOff x="2754258" y="322522"/>
              <a:chExt cx="473182" cy="416806"/>
            </a:xfrm>
          </p:grpSpPr>
          <p:sp>
            <p:nvSpPr>
              <p:cNvPr id="165" name="Ellipse 164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66" name="Textfeld 165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7" name="Gruppieren 166"/>
            <p:cNvGrpSpPr/>
            <p:nvPr/>
          </p:nvGrpSpPr>
          <p:grpSpPr>
            <a:xfrm>
              <a:off x="1575613" y="2318909"/>
              <a:ext cx="256802" cy="261610"/>
              <a:chOff x="2754258" y="322522"/>
              <a:chExt cx="473182" cy="416806"/>
            </a:xfrm>
          </p:grpSpPr>
          <p:sp>
            <p:nvSpPr>
              <p:cNvPr id="168" name="Ellipse 167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69" name="Textfeld 168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0" name="Gruppieren 169"/>
            <p:cNvGrpSpPr/>
            <p:nvPr/>
          </p:nvGrpSpPr>
          <p:grpSpPr>
            <a:xfrm>
              <a:off x="1943603" y="2318909"/>
              <a:ext cx="256802" cy="261610"/>
              <a:chOff x="2754258" y="322522"/>
              <a:chExt cx="473182" cy="416806"/>
            </a:xfrm>
          </p:grpSpPr>
          <p:sp>
            <p:nvSpPr>
              <p:cNvPr id="171" name="Ellipse 170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72" name="Textfeld 171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3" name="Gruppieren 172"/>
            <p:cNvGrpSpPr/>
            <p:nvPr/>
          </p:nvGrpSpPr>
          <p:grpSpPr>
            <a:xfrm>
              <a:off x="2201396" y="2318909"/>
              <a:ext cx="256802" cy="261610"/>
              <a:chOff x="2754258" y="322522"/>
              <a:chExt cx="473182" cy="416806"/>
            </a:xfrm>
          </p:grpSpPr>
          <p:sp>
            <p:nvSpPr>
              <p:cNvPr id="174" name="Ellipse 173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75" name="Textfeld 174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6" name="Gruppieren 175"/>
            <p:cNvGrpSpPr/>
            <p:nvPr/>
          </p:nvGrpSpPr>
          <p:grpSpPr>
            <a:xfrm>
              <a:off x="2496232" y="2318909"/>
              <a:ext cx="256802" cy="261610"/>
              <a:chOff x="2754258" y="322522"/>
              <a:chExt cx="473182" cy="416806"/>
            </a:xfrm>
          </p:grpSpPr>
          <p:sp>
            <p:nvSpPr>
              <p:cNvPr id="177" name="Ellipse 176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78" name="Textfeld 177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9" name="Gruppieren 178"/>
            <p:cNvGrpSpPr/>
            <p:nvPr/>
          </p:nvGrpSpPr>
          <p:grpSpPr>
            <a:xfrm>
              <a:off x="2746604" y="2318909"/>
              <a:ext cx="256802" cy="261610"/>
              <a:chOff x="2754258" y="322522"/>
              <a:chExt cx="473182" cy="416806"/>
            </a:xfrm>
          </p:grpSpPr>
          <p:sp>
            <p:nvSpPr>
              <p:cNvPr id="180" name="Ellipse 179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2" name="Gruppieren 181"/>
            <p:cNvGrpSpPr/>
            <p:nvPr/>
          </p:nvGrpSpPr>
          <p:grpSpPr>
            <a:xfrm>
              <a:off x="3109543" y="2318909"/>
              <a:ext cx="256802" cy="261610"/>
              <a:chOff x="2754258" y="322522"/>
              <a:chExt cx="473182" cy="416806"/>
            </a:xfrm>
          </p:grpSpPr>
          <p:sp>
            <p:nvSpPr>
              <p:cNvPr id="183" name="Ellipse 182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84" name="Textfeld 183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5" name="Gruppieren 184"/>
            <p:cNvGrpSpPr/>
            <p:nvPr/>
          </p:nvGrpSpPr>
          <p:grpSpPr>
            <a:xfrm>
              <a:off x="3367336" y="2318909"/>
              <a:ext cx="256802" cy="261610"/>
              <a:chOff x="2754258" y="322522"/>
              <a:chExt cx="473182" cy="416806"/>
            </a:xfrm>
          </p:grpSpPr>
          <p:sp>
            <p:nvSpPr>
              <p:cNvPr id="186" name="Ellipse 185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87" name="Textfeld 186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" name="Gruppieren 187"/>
            <p:cNvGrpSpPr/>
            <p:nvPr/>
          </p:nvGrpSpPr>
          <p:grpSpPr>
            <a:xfrm>
              <a:off x="3662172" y="2318909"/>
              <a:ext cx="256802" cy="261610"/>
              <a:chOff x="2754258" y="322522"/>
              <a:chExt cx="473182" cy="416806"/>
            </a:xfrm>
          </p:grpSpPr>
          <p:sp>
            <p:nvSpPr>
              <p:cNvPr id="189" name="Ellipse 188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90" name="Textfeld 189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1" name="Gruppieren 190"/>
            <p:cNvGrpSpPr/>
            <p:nvPr/>
          </p:nvGrpSpPr>
          <p:grpSpPr>
            <a:xfrm>
              <a:off x="3912544" y="2318909"/>
              <a:ext cx="256802" cy="261610"/>
              <a:chOff x="2754258" y="322522"/>
              <a:chExt cx="473182" cy="416806"/>
            </a:xfrm>
          </p:grpSpPr>
          <p:sp>
            <p:nvSpPr>
              <p:cNvPr id="192" name="Ellipse 191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93" name="Textfeld 192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4" name="Gruppieren 193"/>
            <p:cNvGrpSpPr/>
            <p:nvPr/>
          </p:nvGrpSpPr>
          <p:grpSpPr>
            <a:xfrm>
              <a:off x="4295301" y="2318909"/>
              <a:ext cx="256802" cy="261610"/>
              <a:chOff x="2754258" y="322522"/>
              <a:chExt cx="473182" cy="416806"/>
            </a:xfrm>
          </p:grpSpPr>
          <p:sp>
            <p:nvSpPr>
              <p:cNvPr id="195" name="Ellipse 194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7" name="Gruppieren 196"/>
            <p:cNvGrpSpPr/>
            <p:nvPr/>
          </p:nvGrpSpPr>
          <p:grpSpPr>
            <a:xfrm>
              <a:off x="4553094" y="2318909"/>
              <a:ext cx="256802" cy="261610"/>
              <a:chOff x="2754258" y="322522"/>
              <a:chExt cx="473182" cy="416806"/>
            </a:xfrm>
          </p:grpSpPr>
          <p:sp>
            <p:nvSpPr>
              <p:cNvPr id="198" name="Ellipse 197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199" name="Textfeld 198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0" name="Gruppieren 199"/>
            <p:cNvGrpSpPr/>
            <p:nvPr/>
          </p:nvGrpSpPr>
          <p:grpSpPr>
            <a:xfrm>
              <a:off x="4847930" y="2318909"/>
              <a:ext cx="256802" cy="261610"/>
              <a:chOff x="2754258" y="322522"/>
              <a:chExt cx="473182" cy="416806"/>
            </a:xfrm>
          </p:grpSpPr>
          <p:sp>
            <p:nvSpPr>
              <p:cNvPr id="201" name="Ellipse 200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202" name="Textfeld 201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Gruppieren 202"/>
            <p:cNvGrpSpPr/>
            <p:nvPr/>
          </p:nvGrpSpPr>
          <p:grpSpPr>
            <a:xfrm>
              <a:off x="5098302" y="2318909"/>
              <a:ext cx="256802" cy="261610"/>
              <a:chOff x="2754258" y="322522"/>
              <a:chExt cx="473182" cy="416806"/>
            </a:xfrm>
          </p:grpSpPr>
          <p:sp>
            <p:nvSpPr>
              <p:cNvPr id="204" name="Ellipse 203"/>
              <p:cNvSpPr/>
              <p:nvPr/>
            </p:nvSpPr>
            <p:spPr>
              <a:xfrm>
                <a:off x="2827020" y="350520"/>
                <a:ext cx="327660" cy="3276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  <p:sp>
            <p:nvSpPr>
              <p:cNvPr id="205" name="Textfeld 204"/>
              <p:cNvSpPr txBox="1"/>
              <p:nvPr/>
            </p:nvSpPr>
            <p:spPr>
              <a:xfrm>
                <a:off x="2754258" y="322522"/>
                <a:ext cx="473182" cy="41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solidFill>
                      <a:schemeClr val="bg1"/>
                    </a:solidFill>
                  </a:rPr>
                  <a:t>5</a:t>
                </a:r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7" name="Gerade Verbindung mit Pfeil 206"/>
            <p:cNvCxnSpPr>
              <a:stCxn id="129" idx="4"/>
              <a:endCxn id="160" idx="0"/>
            </p:cNvCxnSpPr>
            <p:nvPr/>
          </p:nvCxnSpPr>
          <p:spPr>
            <a:xfrm flipH="1">
              <a:off x="901013" y="1978670"/>
              <a:ext cx="489172" cy="34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mit Pfeil 208"/>
            <p:cNvCxnSpPr>
              <a:stCxn id="129" idx="4"/>
              <a:endCxn id="163" idx="0"/>
            </p:cNvCxnSpPr>
            <p:nvPr/>
          </p:nvCxnSpPr>
          <p:spPr>
            <a:xfrm flipH="1">
              <a:off x="1158806" y="1978670"/>
              <a:ext cx="231379" cy="34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mit Pfeil 210"/>
            <p:cNvCxnSpPr>
              <a:stCxn id="129" idx="4"/>
              <a:endCxn id="166" idx="0"/>
            </p:cNvCxnSpPr>
            <p:nvPr/>
          </p:nvCxnSpPr>
          <p:spPr>
            <a:xfrm>
              <a:off x="1390185" y="1978670"/>
              <a:ext cx="63457" cy="34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mit Pfeil 212"/>
            <p:cNvCxnSpPr>
              <a:stCxn id="129" idx="4"/>
              <a:endCxn id="169" idx="0"/>
            </p:cNvCxnSpPr>
            <p:nvPr/>
          </p:nvCxnSpPr>
          <p:spPr>
            <a:xfrm>
              <a:off x="1390185" y="1978670"/>
              <a:ext cx="313829" cy="34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1737597" y="534125"/>
              <a:ext cx="81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r>
                <a:rPr lang="de-DE" dirty="0" err="1" smtClean="0"/>
                <a:t>Temp</a:t>
              </a:r>
              <a:endParaRPr lang="de-DE" dirty="0"/>
            </a:p>
          </p:txBody>
        </p:sp>
        <p:sp>
          <p:nvSpPr>
            <p:cNvPr id="215" name="Textfeld 214"/>
            <p:cNvSpPr txBox="1"/>
            <p:nvPr/>
          </p:nvSpPr>
          <p:spPr>
            <a:xfrm>
              <a:off x="3430739" y="518342"/>
              <a:ext cx="76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</a:t>
              </a:r>
              <a:r>
                <a:rPr lang="de-DE" dirty="0" err="1" smtClean="0"/>
                <a:t>Temp</a:t>
              </a:r>
              <a:endParaRPr lang="de-DE" dirty="0"/>
            </a:p>
          </p:txBody>
        </p:sp>
        <p:sp>
          <p:nvSpPr>
            <p:cNvPr id="216" name="Textfeld 215"/>
            <p:cNvSpPr txBox="1"/>
            <p:nvPr/>
          </p:nvSpPr>
          <p:spPr>
            <a:xfrm>
              <a:off x="1055369" y="1264920"/>
              <a:ext cx="65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+ </a:t>
              </a:r>
              <a:r>
                <a:rPr lang="de-DE" sz="1200" dirty="0" err="1" smtClean="0"/>
                <a:t>Refug</a:t>
              </a:r>
              <a:endParaRPr lang="de-DE" sz="1200" dirty="0"/>
            </a:p>
          </p:txBody>
        </p:sp>
        <p:sp>
          <p:nvSpPr>
            <p:cNvPr id="217" name="Textfeld 216"/>
            <p:cNvSpPr txBox="1"/>
            <p:nvPr/>
          </p:nvSpPr>
          <p:spPr>
            <a:xfrm>
              <a:off x="2237454" y="1272686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- </a:t>
              </a:r>
              <a:r>
                <a:rPr lang="de-DE" sz="1200" dirty="0" err="1" smtClean="0"/>
                <a:t>Refug</a:t>
              </a:r>
              <a:endParaRPr lang="de-DE" sz="1200" dirty="0"/>
            </a:p>
          </p:txBody>
        </p:sp>
        <p:sp>
          <p:nvSpPr>
            <p:cNvPr id="220" name="Textfeld 219"/>
            <p:cNvSpPr txBox="1"/>
            <p:nvPr/>
          </p:nvSpPr>
          <p:spPr>
            <a:xfrm>
              <a:off x="1787438" y="2118110"/>
              <a:ext cx="1582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err="1" smtClean="0"/>
                <a:t>Pesticide</a:t>
              </a:r>
              <a:r>
                <a:rPr lang="de-DE" sz="1050" dirty="0" smtClean="0"/>
                <a:t> </a:t>
              </a:r>
              <a:r>
                <a:rPr lang="de-DE" sz="1050" dirty="0" err="1" smtClean="0"/>
                <a:t>concentrations</a:t>
              </a:r>
              <a:endParaRPr lang="de-DE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1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UFZ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Schunck schunckf</dc:creator>
  <cp:lastModifiedBy>Florian Schunck schunckf</cp:lastModifiedBy>
  <cp:revision>4</cp:revision>
  <dcterms:created xsi:type="dcterms:W3CDTF">2020-09-09T08:47:30Z</dcterms:created>
  <dcterms:modified xsi:type="dcterms:W3CDTF">2020-09-09T09:56:34Z</dcterms:modified>
</cp:coreProperties>
</file>