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</a:t>
            </a:r>
            <a:r>
              <a:rPr lang="en-IN"/>
              <a:t>complete  Grammar </a:t>
            </a:r>
            <a:r>
              <a:rPr lang="en-IN" dirty="0"/>
              <a:t>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  <a:p>
            <a:r>
              <a:rPr lang="en-IN" dirty="0"/>
              <a:t>(The Logic for adding Semicolons are not perfect at the moment.)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1B101-AC80-F1F8-5D87-BE02AF23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0775"/>
            <a:ext cx="622069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Format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  f” Hello { var }”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Infix Notation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be written as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Which are sometimes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 of Format Strings </vt:lpstr>
      <vt:lpstr>Example of Infix Notation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28</cp:revision>
  <dcterms:created xsi:type="dcterms:W3CDTF">2022-12-10T23:40:37Z</dcterms:created>
  <dcterms:modified xsi:type="dcterms:W3CDTF">2022-12-11T04:19:13Z</dcterms:modified>
</cp:coreProperties>
</file>