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49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4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71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08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58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01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13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83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24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41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60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73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032D-09E3-10AE-DA2D-E730F58A2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482506"/>
            <a:ext cx="10058400" cy="3566160"/>
          </a:xfrm>
        </p:spPr>
        <p:txBody>
          <a:bodyPr/>
          <a:lstStyle/>
          <a:p>
            <a:r>
              <a:rPr lang="en-IN" dirty="0"/>
              <a:t>P++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93327-7282-64F2-42FB-F00E86D38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95172"/>
            <a:ext cx="9144000" cy="1655762"/>
          </a:xfrm>
        </p:spPr>
        <p:txBody>
          <a:bodyPr/>
          <a:lstStyle/>
          <a:p>
            <a:r>
              <a:rPr lang="en-IN" dirty="0"/>
              <a:t>Designing our Own Programming Language</a:t>
            </a:r>
          </a:p>
          <a:p>
            <a:endParaRPr lang="en-IN" dirty="0"/>
          </a:p>
          <a:p>
            <a:pPr algn="l"/>
            <a:r>
              <a:rPr lang="en-IN" sz="1600" dirty="0"/>
              <a:t>Florian fink  &amp;  Ashley Daniel </a:t>
            </a:r>
            <a:r>
              <a:rPr lang="en-IN" sz="1600" dirty="0" err="1"/>
              <a:t>Ulumben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7803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D821-6D78-0AC7-E546-BE6D9F4C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5B300-BC9F-2F82-5DF8-329D603E2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function-declaration = type identifier ("(" parameters ")" | parameters ) [block-statement | ";"]</a:t>
            </a:r>
          </a:p>
          <a:p>
            <a:r>
              <a:rPr lang="en-US" dirty="0"/>
              <a:t>type =</a:t>
            </a:r>
          </a:p>
          <a:p>
            <a:r>
              <a:rPr lang="en-US" dirty="0"/>
              <a:t>class-declaration = "class" Identifier [":" [access-specifiers] Identifier] class-body</a:t>
            </a:r>
          </a:p>
          <a:p>
            <a:r>
              <a:rPr lang="en-US" dirty="0"/>
              <a:t>if-statement = "if" ( expression | "(" expression ")" ) statement [ "else" statement ]</a:t>
            </a:r>
          </a:p>
          <a:p>
            <a:r>
              <a:rPr lang="en-IN" dirty="0"/>
              <a:t>switch-statement = </a:t>
            </a:r>
          </a:p>
          <a:p>
            <a:r>
              <a:rPr lang="en-IN" dirty="0"/>
              <a:t>while-loop = "while" ( expression | "(" expression ")" )  statement</a:t>
            </a:r>
          </a:p>
          <a:p>
            <a:r>
              <a:rPr lang="en-IN" dirty="0"/>
              <a:t>do-while-loop = "do" statement "while" (expression  | "(" expression ")" )</a:t>
            </a:r>
          </a:p>
          <a:p>
            <a:r>
              <a:rPr lang="en-IN" dirty="0"/>
              <a:t>for-loop = "for" ( "(" (statement | ";" ) expression ";" expression ")" | (statement | ";") expression ";" expression ) statement</a:t>
            </a:r>
          </a:p>
        </p:txBody>
      </p:sp>
    </p:spTree>
    <p:extLst>
      <p:ext uri="{BB962C8B-B14F-4D97-AF65-F5344CB8AC3E}">
        <p14:creationId xmlns:p14="http://schemas.microsoft.com/office/powerpoint/2010/main" val="619814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60F9-9AC0-FE31-4E49-2F9C6A0C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Prototype of 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656A9-3B35-BAF1-D93D-A535D8D0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zip folder contains the Prototype implementation “pplusplus.py”</a:t>
            </a:r>
          </a:p>
          <a:p>
            <a:r>
              <a:rPr lang="en-IN" dirty="0"/>
              <a:t>It also contains the complete Grammar of the Language </a:t>
            </a:r>
          </a:p>
          <a:p>
            <a:r>
              <a:rPr lang="en-IN" dirty="0"/>
              <a:t>Running the test file “</a:t>
            </a:r>
            <a:r>
              <a:rPr lang="en-IN" dirty="0" err="1"/>
              <a:t>test.ppp</a:t>
            </a:r>
            <a:r>
              <a:rPr lang="en-IN" dirty="0"/>
              <a:t>” it will add semicolons and curly Brackets in all the valid places to the code </a:t>
            </a:r>
          </a:p>
          <a:p>
            <a:r>
              <a:rPr lang="en-IN" dirty="0"/>
              <a:t>It will create a new file “test.cpp” which can then be compiled in C/C++ compilers </a:t>
            </a:r>
          </a:p>
        </p:txBody>
      </p:sp>
    </p:spTree>
    <p:extLst>
      <p:ext uri="{BB962C8B-B14F-4D97-AF65-F5344CB8AC3E}">
        <p14:creationId xmlns:p14="http://schemas.microsoft.com/office/powerpoint/2010/main" val="26270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F8F6-5D18-6A8D-FCC4-4CA380E1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0B5A4-5A8F-5C61-884F-DDBEE698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/>
              <a:t>We decided to implement a language that is a slightly more lenient  version of C++</a:t>
            </a:r>
          </a:p>
          <a:p>
            <a:r>
              <a:rPr lang="en-IN" sz="2200" dirty="0"/>
              <a:t>It gives the programmer a safety net if they make mistakes, and also the option to use an easier syntax.</a:t>
            </a:r>
          </a:p>
          <a:p>
            <a:r>
              <a:rPr lang="en-IN" sz="2200" dirty="0"/>
              <a:t>Even implement a few functions that are that are not available in statically type languages.</a:t>
            </a:r>
          </a:p>
          <a:p>
            <a:r>
              <a:rPr lang="en-IN" sz="2200" dirty="0"/>
              <a:t>By Combining the Execution Time of C++ and the syntax of Python we intend to create a faster, shorter and an easier language to implement. </a:t>
            </a:r>
          </a:p>
          <a:p>
            <a:endParaRPr lang="en-IN" sz="2200" dirty="0"/>
          </a:p>
          <a:p>
            <a:endParaRPr lang="en-IN" sz="22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51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C69CAEC-FD19-4E45-23E1-297ECE67225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893" y="1864951"/>
            <a:ext cx="4905375" cy="231298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E5ACD2-A1E2-DE42-327D-1ABC586597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9348" y="0"/>
            <a:ext cx="10058400" cy="1450975"/>
          </a:xfrm>
        </p:spPr>
        <p:txBody>
          <a:bodyPr/>
          <a:lstStyle/>
          <a:p>
            <a:r>
              <a:rPr lang="en-IN" dirty="0"/>
              <a:t>Syntax of C++ and Python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D72472D-1F9B-0867-3A3D-ECA1EB338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1" y="1534818"/>
            <a:ext cx="5063609" cy="469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1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785A-327F-31D4-A8B7-3286669B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DC006-927B-8A7A-B116-5604925FF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The Bane of all programmers, the missing semicolon</a:t>
            </a:r>
          </a:p>
          <a:p>
            <a:r>
              <a:rPr lang="en-IN" sz="2400" dirty="0"/>
              <a:t>We decided to implement line/statement terminations as optional</a:t>
            </a:r>
          </a:p>
          <a:p>
            <a:pPr lvl="1"/>
            <a:r>
              <a:rPr lang="en-IN" sz="2400" dirty="0"/>
              <a:t>Semicolons</a:t>
            </a:r>
          </a:p>
          <a:p>
            <a:pPr lvl="1"/>
            <a:r>
              <a:rPr lang="en-IN" sz="2400" dirty="0"/>
              <a:t>Curly Brackets</a:t>
            </a:r>
          </a:p>
          <a:p>
            <a:pPr lvl="1"/>
            <a:r>
              <a:rPr lang="en-IN" sz="2400" dirty="0"/>
              <a:t>Parentheses</a:t>
            </a:r>
          </a:p>
          <a:p>
            <a:pPr marL="201168" lvl="1" indent="0">
              <a:buNone/>
            </a:pPr>
            <a:endParaRPr lang="en-IN" sz="2400" dirty="0"/>
          </a:p>
          <a:p>
            <a:pPr marL="201168" lvl="1" indent="0">
              <a:buNone/>
            </a:pPr>
            <a:r>
              <a:rPr lang="en-IN" sz="2400" dirty="0"/>
              <a:t>A way to implement format strings in a statically typed language like C++</a:t>
            </a:r>
          </a:p>
          <a:p>
            <a:pPr marL="201168" lvl="1" indent="0">
              <a:buNone/>
            </a:pPr>
            <a:endParaRPr lang="en-IN" sz="2400" dirty="0"/>
          </a:p>
          <a:p>
            <a:pPr marL="201168" lvl="1" indent="0">
              <a:buNone/>
            </a:pPr>
            <a:r>
              <a:rPr lang="en-IN" sz="2400" dirty="0"/>
              <a:t>The Choice to write Infix Notations for Functions with two parameters</a:t>
            </a:r>
          </a:p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67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6BF0-D473-E6B2-F64A-118C02FC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 of the optional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747B6-FB85-C66E-730E-83D05A2BC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262069" cy="4023360"/>
          </a:xfrm>
        </p:spPr>
        <p:txBody>
          <a:bodyPr/>
          <a:lstStyle/>
          <a:p>
            <a:r>
              <a:rPr lang="en-IN" dirty="0"/>
              <a:t>Semicolon </a:t>
            </a:r>
          </a:p>
          <a:p>
            <a:r>
              <a:rPr lang="en-IN" dirty="0"/>
              <a:t>If ( condition 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Block-statement</a:t>
            </a:r>
          </a:p>
          <a:p>
            <a:r>
              <a:rPr lang="en-IN" dirty="0"/>
              <a:t>} else {</a:t>
            </a:r>
          </a:p>
          <a:p>
            <a:r>
              <a:rPr lang="en-IN" dirty="0"/>
              <a:t>Block-statement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135495-99EF-7DC1-599C-10A589DBBC48}"/>
              </a:ext>
            </a:extLst>
          </p:cNvPr>
          <p:cNvSpPr txBox="1">
            <a:spLocks/>
          </p:cNvSpPr>
          <p:nvPr/>
        </p:nvSpPr>
        <p:spPr>
          <a:xfrm>
            <a:off x="4359349" y="1845734"/>
            <a:ext cx="326206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Curly Brackets</a:t>
            </a:r>
          </a:p>
          <a:p>
            <a:r>
              <a:rPr lang="en-IN" dirty="0"/>
              <a:t>If ( condition )</a:t>
            </a:r>
          </a:p>
          <a:p>
            <a:pPr marL="0" indent="0">
              <a:buNone/>
            </a:pPr>
            <a:r>
              <a:rPr lang="en-IN" dirty="0"/>
              <a:t>	Block-statement</a:t>
            </a:r>
          </a:p>
          <a:p>
            <a:r>
              <a:rPr lang="en-IN" dirty="0"/>
              <a:t>else </a:t>
            </a:r>
          </a:p>
          <a:p>
            <a:pPr marL="201168" lvl="1" indent="0">
              <a:buNone/>
            </a:pPr>
            <a:r>
              <a:rPr lang="en-IN" dirty="0"/>
              <a:t>	</a:t>
            </a:r>
            <a:r>
              <a:rPr lang="en-IN" sz="2000" dirty="0"/>
              <a:t>Block-statement</a:t>
            </a:r>
          </a:p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520D47-8E2E-3571-8E85-4760FAAF1757}"/>
              </a:ext>
            </a:extLst>
          </p:cNvPr>
          <p:cNvSpPr txBox="1">
            <a:spLocks/>
          </p:cNvSpPr>
          <p:nvPr/>
        </p:nvSpPr>
        <p:spPr>
          <a:xfrm>
            <a:off x="7621418" y="1845734"/>
            <a:ext cx="326206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Parentheses</a:t>
            </a:r>
          </a:p>
          <a:p>
            <a:r>
              <a:rPr lang="en-IN" dirty="0"/>
              <a:t>If  condition </a:t>
            </a:r>
          </a:p>
          <a:p>
            <a:pPr marL="0" indent="0">
              <a:buNone/>
            </a:pPr>
            <a:r>
              <a:rPr lang="en-IN" dirty="0"/>
              <a:t>	Block-statement</a:t>
            </a:r>
          </a:p>
          <a:p>
            <a:r>
              <a:rPr lang="en-IN" dirty="0"/>
              <a:t>else </a:t>
            </a:r>
          </a:p>
          <a:p>
            <a:pPr marL="201168" lvl="1" indent="0">
              <a:buNone/>
            </a:pPr>
            <a:r>
              <a:rPr lang="en-IN" dirty="0"/>
              <a:t>	</a:t>
            </a:r>
            <a:r>
              <a:rPr lang="en-IN" sz="2000" dirty="0"/>
              <a:t>Block-statement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12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59C5-5449-E2F3-836D-13626B2F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2A2F0-A0EA-5EC6-84FF-3D9AC84F9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Syntax for Format Strings in P++ </a:t>
            </a:r>
          </a:p>
          <a:p>
            <a:pPr>
              <a:lnSpc>
                <a:spcPct val="150000"/>
              </a:lnSpc>
            </a:pPr>
            <a:r>
              <a:rPr lang="en-IN" dirty="0"/>
              <a:t>print( f” Hello { var }”)</a:t>
            </a:r>
          </a:p>
          <a:p>
            <a:pPr>
              <a:lnSpc>
                <a:spcPct val="150000"/>
              </a:lnSpc>
            </a:pPr>
            <a:r>
              <a:rPr lang="en-IN" dirty="0"/>
              <a:t>The above statement gets converted to </a:t>
            </a:r>
          </a:p>
          <a:p>
            <a:pPr>
              <a:lnSpc>
                <a:spcPct val="150000"/>
              </a:lnSpc>
            </a:pPr>
            <a:r>
              <a:rPr lang="en-IN" dirty="0"/>
              <a:t>std::string name = “Hi” + var + “\n”;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cout</a:t>
            </a:r>
            <a:r>
              <a:rPr lang="en-IN" dirty="0"/>
              <a:t> &lt;&lt; name;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83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BA7B-D73E-A5DB-59DD-C41B7E56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5DA6-626C-8662-19BB-E20A4AA49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Infix Notation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(a, b) =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17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A86E-013E-67AB-A24B-25A79C4F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 for 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542A5-3756-06C3-C773-61B70303E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3835"/>
            <a:ext cx="10058400" cy="4023360"/>
          </a:xfrm>
        </p:spPr>
        <p:txBody>
          <a:bodyPr/>
          <a:lstStyle/>
          <a:p>
            <a:r>
              <a:rPr lang="en-IN" dirty="0"/>
              <a:t>program = (statement)*</a:t>
            </a:r>
          </a:p>
          <a:p>
            <a:r>
              <a:rPr lang="en-IN" dirty="0"/>
              <a:t>statement = (labeled-statement | block-statement | declaration-statement </a:t>
            </a:r>
          </a:p>
          <a:p>
            <a:r>
              <a:rPr lang="en-IN" dirty="0"/>
              <a:t>            | selection-statement | iteration-statement | jump-statement |</a:t>
            </a:r>
          </a:p>
          <a:p>
            <a:r>
              <a:rPr lang="en-IN" dirty="0"/>
              <a:t>            | expression | try-statement) [";"]</a:t>
            </a:r>
          </a:p>
          <a:p>
            <a:r>
              <a:rPr lang="en-US" dirty="0"/>
              <a:t>labeled-statement = label statement</a:t>
            </a:r>
          </a:p>
          <a:p>
            <a:r>
              <a:rPr lang="en-US" dirty="0"/>
              <a:t>block-statement = ("\t" (statement)*)* | "{" (statement)* "}“</a:t>
            </a:r>
          </a:p>
          <a:p>
            <a:r>
              <a:rPr lang="en-US" dirty="0"/>
              <a:t>declaration-statement = type identifier ["=" expression] [";"] | </a:t>
            </a:r>
            <a:r>
              <a:rPr lang="en-US" dirty="0" err="1"/>
              <a:t>fuction</a:t>
            </a:r>
            <a:r>
              <a:rPr lang="en-US" dirty="0"/>
              <a:t>-declaration</a:t>
            </a:r>
          </a:p>
          <a:p>
            <a:r>
              <a:rPr lang="en-US" dirty="0"/>
              <a:t>                        | class-declaration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35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35C5-FACF-BE04-80E6-4C1B06FA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C639-8D1C-7703-03AF-DC2661B71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selection-statement = if-statement | switch-statement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iteration-statement = while-loop | do-while-loop | for-loop</a:t>
            </a:r>
          </a:p>
          <a:p>
            <a:pPr>
              <a:lnSpc>
                <a:spcPct val="100000"/>
              </a:lnSpc>
            </a:pPr>
            <a:r>
              <a:rPr lang="en-IN" dirty="0"/>
              <a:t>jump-statement = "break" | "continue" | "return" [expression] | "</a:t>
            </a:r>
            <a:r>
              <a:rPr lang="en-IN" dirty="0" err="1"/>
              <a:t>goto</a:t>
            </a:r>
            <a:r>
              <a:rPr lang="en-IN" dirty="0"/>
              <a:t>" label</a:t>
            </a:r>
          </a:p>
          <a:p>
            <a:pPr>
              <a:lnSpc>
                <a:spcPct val="100000"/>
              </a:lnSpc>
            </a:pPr>
            <a:r>
              <a:rPr lang="en-IN" dirty="0"/>
              <a:t>expression = assignment-expression | increment-decrement | </a:t>
            </a:r>
            <a:r>
              <a:rPr lang="en-IN" dirty="0" err="1"/>
              <a:t>arithmetric</a:t>
            </a:r>
            <a:r>
              <a:rPr lang="en-IN" dirty="0"/>
              <a:t>-expression</a:t>
            </a:r>
          </a:p>
          <a:p>
            <a:pPr>
              <a:lnSpc>
                <a:spcPct val="100000"/>
              </a:lnSpc>
            </a:pPr>
            <a:r>
              <a:rPr lang="en-IN" dirty="0"/>
              <a:t>            | logical-expression | comparison-expression | member-access | other-expressions</a:t>
            </a:r>
          </a:p>
          <a:p>
            <a:pPr>
              <a:lnSpc>
                <a:spcPct val="100000"/>
              </a:lnSpc>
            </a:pPr>
            <a:r>
              <a:rPr lang="en-US" dirty="0"/>
              <a:t>try-statement = "try" statement "catch" (expression | "(" expression ")" )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label = identifier ":" | "case" </a:t>
            </a:r>
            <a:r>
              <a:rPr lang="en-US" dirty="0" err="1"/>
              <a:t>constexpr</a:t>
            </a:r>
            <a:r>
              <a:rPr lang="en-US" dirty="0"/>
              <a:t> ":" | "default" ":“</a:t>
            </a:r>
          </a:p>
          <a:p>
            <a:pPr>
              <a:lnSpc>
                <a:spcPct val="100000"/>
              </a:lnSpc>
            </a:pPr>
            <a:r>
              <a:rPr lang="fr-FR" dirty="0"/>
              <a:t>identifier = </a:t>
            </a:r>
            <a:r>
              <a:rPr lang="fr-FR" dirty="0" err="1"/>
              <a:t>letter</a:t>
            </a:r>
            <a:r>
              <a:rPr lang="fr-FR" dirty="0"/>
              <a:t> | identifier </a:t>
            </a:r>
            <a:r>
              <a:rPr lang="fr-FR" dirty="0" err="1"/>
              <a:t>letter</a:t>
            </a:r>
            <a:r>
              <a:rPr lang="fr-FR" dirty="0"/>
              <a:t> | identifier digit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89860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574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P++</vt:lpstr>
      <vt:lpstr>Why P++</vt:lpstr>
      <vt:lpstr>Syntax of C++ and Python</vt:lpstr>
      <vt:lpstr>Language Specifications</vt:lpstr>
      <vt:lpstr>Examples of the optional Syntax</vt:lpstr>
      <vt:lpstr>Examples</vt:lpstr>
      <vt:lpstr>Examples</vt:lpstr>
      <vt:lpstr>Grammar for the Language</vt:lpstr>
      <vt:lpstr>Grammar</vt:lpstr>
      <vt:lpstr>Grammar</vt:lpstr>
      <vt:lpstr>Prototype of the Language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P++</dc:title>
  <dc:creator>Lerin Zacharia</dc:creator>
  <cp:lastModifiedBy>Lerin Zacharia</cp:lastModifiedBy>
  <cp:revision>13</cp:revision>
  <dcterms:created xsi:type="dcterms:W3CDTF">2022-12-10T23:40:37Z</dcterms:created>
  <dcterms:modified xsi:type="dcterms:W3CDTF">2022-12-11T02:10:58Z</dcterms:modified>
</cp:coreProperties>
</file>