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04958-B517-4A3A-A594-5883F34547CC}" v="5" dt="2024-12-10T08:01:49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twaly, F.J. (Florian)" userId="1fe56365-9c5e-4e55-b179-fb353074b78c" providerId="ADAL" clId="{59304958-B517-4A3A-A594-5883F34547CC}"/>
    <pc:docChg chg="undo custSel addSld modSld">
      <pc:chgData name="Metwaly, F.J. (Florian)" userId="1fe56365-9c5e-4e55-b179-fb353074b78c" providerId="ADAL" clId="{59304958-B517-4A3A-A594-5883F34547CC}" dt="2024-12-10T20:29:56.248" v="295" actId="20577"/>
      <pc:docMkLst>
        <pc:docMk/>
      </pc:docMkLst>
      <pc:sldChg chg="addSp delSp modSp new mod modClrScheme chgLayout">
        <pc:chgData name="Metwaly, F.J. (Florian)" userId="1fe56365-9c5e-4e55-b179-fb353074b78c" providerId="ADAL" clId="{59304958-B517-4A3A-A594-5883F34547CC}" dt="2024-12-10T20:29:56.248" v="295" actId="20577"/>
        <pc:sldMkLst>
          <pc:docMk/>
          <pc:sldMk cId="4141543438" sldId="256"/>
        </pc:sldMkLst>
        <pc:spChg chg="del">
          <ac:chgData name="Metwaly, F.J. (Florian)" userId="1fe56365-9c5e-4e55-b179-fb353074b78c" providerId="ADAL" clId="{59304958-B517-4A3A-A594-5883F34547CC}" dt="2024-12-09T12:14:37.024" v="1" actId="700"/>
          <ac:spMkLst>
            <pc:docMk/>
            <pc:sldMk cId="4141543438" sldId="256"/>
            <ac:spMk id="2" creationId="{388317D9-539F-7EFD-CAE0-CCEB0EA82FAB}"/>
          </ac:spMkLst>
        </pc:spChg>
        <pc:spChg chg="add mod">
          <ac:chgData name="Metwaly, F.J. (Florian)" userId="1fe56365-9c5e-4e55-b179-fb353074b78c" providerId="ADAL" clId="{59304958-B517-4A3A-A594-5883F34547CC}" dt="2024-12-10T20:29:56.248" v="295" actId="20577"/>
          <ac:spMkLst>
            <pc:docMk/>
            <pc:sldMk cId="4141543438" sldId="256"/>
            <ac:spMk id="2" creationId="{948CC008-E62A-D38A-B2FD-24E85FDFB667}"/>
          </ac:spMkLst>
        </pc:spChg>
        <pc:spChg chg="del">
          <ac:chgData name="Metwaly, F.J. (Florian)" userId="1fe56365-9c5e-4e55-b179-fb353074b78c" providerId="ADAL" clId="{59304958-B517-4A3A-A594-5883F34547CC}" dt="2024-12-09T12:14:37.024" v="1" actId="700"/>
          <ac:spMkLst>
            <pc:docMk/>
            <pc:sldMk cId="4141543438" sldId="256"/>
            <ac:spMk id="3" creationId="{84D6EB1A-BBEB-5361-2B75-657D93D22818}"/>
          </ac:spMkLst>
        </pc:spChg>
        <pc:spChg chg="add del">
          <ac:chgData name="Metwaly, F.J. (Florian)" userId="1fe56365-9c5e-4e55-b179-fb353074b78c" providerId="ADAL" clId="{59304958-B517-4A3A-A594-5883F34547CC}" dt="2024-12-09T12:22:27.376" v="231" actId="11529"/>
          <ac:spMkLst>
            <pc:docMk/>
            <pc:sldMk cId="4141543438" sldId="256"/>
            <ac:spMk id="8" creationId="{25BE44CE-E57E-D3F1-3221-F69D8467440C}"/>
          </ac:spMkLst>
        </pc:spChg>
        <pc:spChg chg="add del">
          <ac:chgData name="Metwaly, F.J. (Florian)" userId="1fe56365-9c5e-4e55-b179-fb353074b78c" providerId="ADAL" clId="{59304958-B517-4A3A-A594-5883F34547CC}" dt="2024-12-09T12:23:01.535" v="233" actId="11529"/>
          <ac:spMkLst>
            <pc:docMk/>
            <pc:sldMk cId="4141543438" sldId="256"/>
            <ac:spMk id="9" creationId="{F87AE8C8-5001-FC35-A17B-D6E50470D053}"/>
          </ac:spMkLst>
        </pc:spChg>
        <pc:spChg chg="add del">
          <ac:chgData name="Metwaly, F.J. (Florian)" userId="1fe56365-9c5e-4e55-b179-fb353074b78c" providerId="ADAL" clId="{59304958-B517-4A3A-A594-5883F34547CC}" dt="2024-12-09T12:23:13.149" v="235" actId="11529"/>
          <ac:spMkLst>
            <pc:docMk/>
            <pc:sldMk cId="4141543438" sldId="256"/>
            <ac:spMk id="10" creationId="{821CD207-945A-8CC2-4C3E-3732E8C1B4AB}"/>
          </ac:spMkLst>
        </pc:spChg>
        <pc:spChg chg="add mod">
          <ac:chgData name="Metwaly, F.J. (Florian)" userId="1fe56365-9c5e-4e55-b179-fb353074b78c" providerId="ADAL" clId="{59304958-B517-4A3A-A594-5883F34547CC}" dt="2024-12-10T08:02:11.080" v="284" actId="14100"/>
          <ac:spMkLst>
            <pc:docMk/>
            <pc:sldMk cId="4141543438" sldId="256"/>
            <ac:spMk id="11" creationId="{E650F975-B06A-1C07-9A9B-AB0894B6F94A}"/>
          </ac:spMkLst>
        </pc:spChg>
        <pc:graphicFrameChg chg="add del mod modGraphic">
          <ac:chgData name="Metwaly, F.J. (Florian)" userId="1fe56365-9c5e-4e55-b179-fb353074b78c" providerId="ADAL" clId="{59304958-B517-4A3A-A594-5883F34547CC}" dt="2024-12-09T12:16:18.695" v="43" actId="21"/>
          <ac:graphicFrameMkLst>
            <pc:docMk/>
            <pc:sldMk cId="4141543438" sldId="256"/>
            <ac:graphicFrameMk id="4" creationId="{47AC1D7E-D5C2-5459-83F3-D1D5D5B35809}"/>
          </ac:graphicFrameMkLst>
        </pc:graphicFrameChg>
        <pc:graphicFrameChg chg="add">
          <ac:chgData name="Metwaly, F.J. (Florian)" userId="1fe56365-9c5e-4e55-b179-fb353074b78c" providerId="ADAL" clId="{59304958-B517-4A3A-A594-5883F34547CC}" dt="2024-12-09T12:16:04.820" v="42"/>
          <ac:graphicFrameMkLst>
            <pc:docMk/>
            <pc:sldMk cId="4141543438" sldId="256"/>
            <ac:graphicFrameMk id="5" creationId="{A029B322-9D2F-CF29-B57E-7F8AD50AFFC3}"/>
          </ac:graphicFrameMkLst>
        </pc:graphicFrameChg>
        <pc:graphicFrameChg chg="add mod modGraphic">
          <ac:chgData name="Metwaly, F.J. (Florian)" userId="1fe56365-9c5e-4e55-b179-fb353074b78c" providerId="ADAL" clId="{59304958-B517-4A3A-A594-5883F34547CC}" dt="2024-12-10T08:03:02.881" v="292" actId="13926"/>
          <ac:graphicFrameMkLst>
            <pc:docMk/>
            <pc:sldMk cId="4141543438" sldId="256"/>
            <ac:graphicFrameMk id="6" creationId="{F8E6576A-3777-1E4F-CF5E-FBF815E9BD4F}"/>
          </ac:graphicFrameMkLst>
        </pc:graphicFrameChg>
        <pc:graphicFrameChg chg="add mod modGraphic">
          <ac:chgData name="Metwaly, F.J. (Florian)" userId="1fe56365-9c5e-4e55-b179-fb353074b78c" providerId="ADAL" clId="{59304958-B517-4A3A-A594-5883F34547CC}" dt="2024-12-10T08:03:10.107" v="293" actId="14100"/>
          <ac:graphicFrameMkLst>
            <pc:docMk/>
            <pc:sldMk cId="4141543438" sldId="256"/>
            <ac:graphicFrameMk id="7" creationId="{A3A24C48-1896-FE59-227C-C097BECBE07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9C41C-89F6-91A9-6F2E-B8113C8F2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A37ACEC-863D-A133-A975-C563A1987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1E2F60-2EB0-C32C-8AE7-968B60B5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D7E-C216-4E05-873C-E9F331CE4C8B}" type="datetimeFigureOut">
              <a:rPr lang="nl-NL" smtClean="0"/>
              <a:t>10-12-2024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75AA827-DEAF-C8D2-31A7-5BBFE165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34B4E2-9100-8D54-62FC-ACB57CD7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6663-C26B-4A48-B7DA-3481BBF6C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4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AED57-875A-E6D1-422D-CE512E2E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A38E12E-5ADF-FABE-5175-39AC850AC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F71662-A1C0-46B4-4C7A-C709BEF7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D7E-C216-4E05-873C-E9F331CE4C8B}" type="datetimeFigureOut">
              <a:rPr lang="nl-NL" smtClean="0"/>
              <a:t>10-12-2024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CFC8FD-582A-07B7-73C1-2E700A73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05B1B4-34E8-B19F-BF17-09C1267D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6663-C26B-4A48-B7DA-3481BBF6C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604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A689689-A996-7503-B9C2-7A6FE920E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43A55E5-7EDD-446F-4974-F981A107D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9F1381-409A-D6DF-303B-177FCE3E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D7E-C216-4E05-873C-E9F331CE4C8B}" type="datetimeFigureOut">
              <a:rPr lang="nl-NL" smtClean="0"/>
              <a:t>10-12-2024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4C6664-526E-E8ED-F559-84D59DA3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16844B-C83C-70B6-EF6F-1CD278B8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6663-C26B-4A48-B7DA-3481BBF6C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077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344E1-7C1B-1340-400E-241E8224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6949EE-58F8-DEB9-DC8B-20ADF650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C9E1D5-AE71-30B6-659D-C00FF3F8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D7E-C216-4E05-873C-E9F331CE4C8B}" type="datetimeFigureOut">
              <a:rPr lang="nl-NL" smtClean="0"/>
              <a:t>10-12-2024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B0E0634-05B2-F89F-0954-112329F3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F7E305-6EB5-E3F0-F21A-56666BC0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6663-C26B-4A48-B7DA-3481BBF6C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73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5B2AB-2411-1476-AA06-424104E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7C9D659-B3DA-DA3C-5272-4464383E1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3D97D8-C58E-0FBE-F73E-33952665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D7E-C216-4E05-873C-E9F331CE4C8B}" type="datetimeFigureOut">
              <a:rPr lang="nl-NL" smtClean="0"/>
              <a:t>10-12-2024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A6215A-800C-6B91-CB98-0EE99916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D0DDCF-C8D1-403B-D0FD-84DB5645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6663-C26B-4A48-B7DA-3481BBF6C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954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16E19-2FC6-BB82-EC5B-415D0BE1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539FC5-3478-1D1E-193D-228549D2F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5A8B97E-A903-DC1D-F279-C4BA26DB8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932E0D3-E784-00C5-E315-B33A0CD9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D7E-C216-4E05-873C-E9F331CE4C8B}" type="datetimeFigureOut">
              <a:rPr lang="nl-NL" smtClean="0"/>
              <a:t>10-12-2024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29FB6A0-6920-B65C-45CE-D1E95ABD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0A4CCB5-FD75-E439-0541-B0CED2D4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6663-C26B-4A48-B7DA-3481BBF6C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972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A5367-0BA9-CF07-BF42-3916EED9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0A5B65E-3868-10DC-0D62-9DF315B2E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609AB51-6852-AB86-B938-ED41F83DA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D0C10FC-5733-51E4-8E77-311327DE6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DA0870F-68C7-342F-B9AD-7AABB10BA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5CB6A5E-D649-AC6F-F515-3EF2D912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D7E-C216-4E05-873C-E9F331CE4C8B}" type="datetimeFigureOut">
              <a:rPr lang="nl-NL" smtClean="0"/>
              <a:t>10-12-2024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A72C6F0-6AFC-1F39-5E84-45FC7970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97A2093-0A81-1193-6016-D06F62A7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6663-C26B-4A48-B7DA-3481BBF6C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577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85C5F-9CD3-0E1A-547F-E41A529B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E9675AB-688A-E315-65FD-DE5E6EA6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D7E-C216-4E05-873C-E9F331CE4C8B}" type="datetimeFigureOut">
              <a:rPr lang="nl-NL" smtClean="0"/>
              <a:t>10-12-2024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E8F52E5-25BA-9082-A2FE-5E6A49D6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4473F2D-093E-D3BB-1078-BD1F7E77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6663-C26B-4A48-B7DA-3481BBF6C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897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AC48EE7-9384-F17E-DCFD-D9B2FD83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D7E-C216-4E05-873C-E9F331CE4C8B}" type="datetimeFigureOut">
              <a:rPr lang="nl-NL" smtClean="0"/>
              <a:t>10-12-2024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816B754-71B1-E491-6749-CEDE624C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7A26DD-364A-3D89-4334-1AF7B4C9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6663-C26B-4A48-B7DA-3481BBF6C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238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77122-05CA-AFC0-CCF0-19D1528B3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FA50AF-A71F-8B8E-44ED-7855E557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B31821F-36A0-2835-1657-98ABA31CE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EC31CD3-3E30-052E-E61D-DCDB48E5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D7E-C216-4E05-873C-E9F331CE4C8B}" type="datetimeFigureOut">
              <a:rPr lang="nl-NL" smtClean="0"/>
              <a:t>10-12-2024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4406DF-2DAE-509E-719A-336654ED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A49BA3-2563-B673-F827-0C4CAFE5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6663-C26B-4A48-B7DA-3481BBF6C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394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A7C6-ED9F-87A3-6F46-66A012CB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BCED6A3-CC5C-91E5-04BB-6078DABA5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AFDF68D-1D7D-17B1-965F-72E30D067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957B0D2-C832-ADDF-903F-A7641741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D7E-C216-4E05-873C-E9F331CE4C8B}" type="datetimeFigureOut">
              <a:rPr lang="nl-NL" smtClean="0"/>
              <a:t>10-12-2024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43B8387-9497-1CB5-0A58-943390AA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E0E9249-CF94-2FF5-8809-D76EA118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6663-C26B-4A48-B7DA-3481BBF6C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540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2218FC5-EF6B-7B34-4C6E-BC99C344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F66C89-C87B-3B0A-6257-EE658DF8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938DFE-8715-BBD3-5502-C04C5E24F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FD7E-C216-4E05-873C-E9F331CE4C8B}" type="datetimeFigureOut">
              <a:rPr lang="nl-NL" smtClean="0"/>
              <a:t>10-12-2024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AE187B-18FF-5545-1BD2-90C824D5F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C86CC1-6A50-CA42-C168-B66578AC1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6663-C26B-4A48-B7DA-3481BBF6C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000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F8E6576A-3777-1E4F-CF5E-FBF815E9B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368453"/>
              </p:ext>
            </p:extLst>
          </p:nvPr>
        </p:nvGraphicFramePr>
        <p:xfrm>
          <a:off x="-1" y="0"/>
          <a:ext cx="4935896" cy="3021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974">
                  <a:extLst>
                    <a:ext uri="{9D8B030D-6E8A-4147-A177-3AD203B41FA5}">
                      <a16:colId xmlns:a16="http://schemas.microsoft.com/office/drawing/2014/main" val="1872630192"/>
                    </a:ext>
                  </a:extLst>
                </a:gridCol>
                <a:gridCol w="1233974">
                  <a:extLst>
                    <a:ext uri="{9D8B030D-6E8A-4147-A177-3AD203B41FA5}">
                      <a16:colId xmlns:a16="http://schemas.microsoft.com/office/drawing/2014/main" val="3195959350"/>
                    </a:ext>
                  </a:extLst>
                </a:gridCol>
                <a:gridCol w="1233974">
                  <a:extLst>
                    <a:ext uri="{9D8B030D-6E8A-4147-A177-3AD203B41FA5}">
                      <a16:colId xmlns:a16="http://schemas.microsoft.com/office/drawing/2014/main" val="3530191149"/>
                    </a:ext>
                  </a:extLst>
                </a:gridCol>
                <a:gridCol w="1233974">
                  <a:extLst>
                    <a:ext uri="{9D8B030D-6E8A-4147-A177-3AD203B41FA5}">
                      <a16:colId xmlns:a16="http://schemas.microsoft.com/office/drawing/2014/main" val="546537463"/>
                    </a:ext>
                  </a:extLst>
                </a:gridCol>
              </a:tblGrid>
              <a:tr h="460691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Treatment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Eligible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85526"/>
                  </a:ext>
                </a:extLst>
              </a:tr>
              <a:tr h="2632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529118"/>
                  </a:ext>
                </a:extLst>
              </a:tr>
              <a:tr h="2632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31258"/>
                  </a:ext>
                </a:extLst>
              </a:tr>
              <a:tr h="2632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993293"/>
                  </a:ext>
                </a:extLst>
              </a:tr>
              <a:tr h="26325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463197"/>
                  </a:ext>
                </a:extLst>
              </a:tr>
              <a:tr h="26325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633639"/>
                  </a:ext>
                </a:extLst>
              </a:tr>
              <a:tr h="26325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8370"/>
                  </a:ext>
                </a:extLst>
              </a:tr>
              <a:tr h="26325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921682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A3A24C48-1896-FE59-227C-C097BECBE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23433"/>
              </p:ext>
            </p:extLst>
          </p:nvPr>
        </p:nvGraphicFramePr>
        <p:xfrm>
          <a:off x="5085184" y="1371600"/>
          <a:ext cx="710681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363">
                  <a:extLst>
                    <a:ext uri="{9D8B030D-6E8A-4147-A177-3AD203B41FA5}">
                      <a16:colId xmlns:a16="http://schemas.microsoft.com/office/drawing/2014/main" val="956711892"/>
                    </a:ext>
                  </a:extLst>
                </a:gridCol>
                <a:gridCol w="1421363">
                  <a:extLst>
                    <a:ext uri="{9D8B030D-6E8A-4147-A177-3AD203B41FA5}">
                      <a16:colId xmlns:a16="http://schemas.microsoft.com/office/drawing/2014/main" val="3051979430"/>
                    </a:ext>
                  </a:extLst>
                </a:gridCol>
                <a:gridCol w="1421363">
                  <a:extLst>
                    <a:ext uri="{9D8B030D-6E8A-4147-A177-3AD203B41FA5}">
                      <a16:colId xmlns:a16="http://schemas.microsoft.com/office/drawing/2014/main" val="4240100275"/>
                    </a:ext>
                  </a:extLst>
                </a:gridCol>
                <a:gridCol w="1421363">
                  <a:extLst>
                    <a:ext uri="{9D8B030D-6E8A-4147-A177-3AD203B41FA5}">
                      <a16:colId xmlns:a16="http://schemas.microsoft.com/office/drawing/2014/main" val="513430868"/>
                    </a:ext>
                  </a:extLst>
                </a:gridCol>
                <a:gridCol w="1421363">
                  <a:extLst>
                    <a:ext uri="{9D8B030D-6E8A-4147-A177-3AD203B41FA5}">
                      <a16:colId xmlns:a16="http://schemas.microsoft.com/office/drawing/2014/main" val="2410058548"/>
                    </a:ext>
                  </a:extLst>
                </a:gridCol>
              </a:tblGrid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Trial 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Treatment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Eligible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551466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36438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90236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980857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1a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10885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1a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27148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75956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6964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508544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887389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2a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32025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2a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98645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2a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48060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109179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56077"/>
                  </a:ext>
                </a:extLst>
              </a:tr>
            </a:tbl>
          </a:graphicData>
        </a:graphic>
      </p:graphicFrame>
      <p:sp>
        <p:nvSpPr>
          <p:cNvPr id="11" name="Pijl: gebogen 10">
            <a:extLst>
              <a:ext uri="{FF2B5EF4-FFF2-40B4-BE49-F238E27FC236}">
                <a16:creationId xmlns:a16="http://schemas.microsoft.com/office/drawing/2014/main" id="{E650F975-B06A-1C07-9A9B-AB0894B6F94A}"/>
              </a:ext>
            </a:extLst>
          </p:cNvPr>
          <p:cNvSpPr/>
          <p:nvPr/>
        </p:nvSpPr>
        <p:spPr>
          <a:xfrm flipV="1">
            <a:off x="690465" y="3428999"/>
            <a:ext cx="3442996" cy="1824135"/>
          </a:xfrm>
          <a:prstGeom prst="bentArrow">
            <a:avLst>
              <a:gd name="adj1" fmla="val 3033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48CC008-E62A-D38A-B2FD-24E85FDFB667}"/>
              </a:ext>
            </a:extLst>
          </p:cNvPr>
          <p:cNvSpPr txBox="1"/>
          <p:nvPr/>
        </p:nvSpPr>
        <p:spPr>
          <a:xfrm>
            <a:off x="1021702" y="4600951"/>
            <a:ext cx="289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sequential </a:t>
            </a:r>
            <a:r>
              <a:rPr lang="en-US" sz="1600" dirty="0">
                <a:solidFill>
                  <a:schemeClr val="bg1"/>
                </a:solidFill>
              </a:rPr>
              <a:t>Target Trial Emulation</a:t>
            </a:r>
            <a:endParaRPr lang="nl-N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434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112</Words>
  <Application>Microsoft Office PowerPoint</Application>
  <PresentationFormat>Breedbeeld</PresentationFormat>
  <Paragraphs>108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>UMC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Metwaly, F.J. (Florian)</dc:creator>
  <cp:lastModifiedBy>Metwaly, F.J. (Florian)</cp:lastModifiedBy>
  <cp:revision>1</cp:revision>
  <dcterms:created xsi:type="dcterms:W3CDTF">2024-12-09T12:14:23Z</dcterms:created>
  <dcterms:modified xsi:type="dcterms:W3CDTF">2024-12-10T20:29:58Z</dcterms:modified>
</cp:coreProperties>
</file>