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58" r:id="rId7"/>
    <p:sldId id="269" r:id="rId8"/>
    <p:sldId id="270" r:id="rId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ADF28-BD32-446E-9334-2E0B97EFE185}" v="753" dt="2022-12-30T14:00:24.993"/>
    <p1510:client id="{42A78534-4153-421B-8313-D36A2830912D}" v="103" dt="2022-12-30T13:19:04.558"/>
    <p1510:client id="{BB727B78-F53A-426B-9E2B-8783DB003EF8}" v="170" dt="2022-12-30T14:00:21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BB727B78-F53A-426B-9E2B-8783DB003EF8}"/>
    <pc:docChg chg="addSld modSld">
      <pc:chgData name="Utilisateur invité" userId="" providerId="Windows Live" clId="Web-{BB727B78-F53A-426B-9E2B-8783DB003EF8}" dt="2022-12-30T14:00:21.212" v="168" actId="20577"/>
      <pc:docMkLst>
        <pc:docMk/>
      </pc:docMkLst>
      <pc:sldChg chg="modSp">
        <pc:chgData name="Utilisateur invité" userId="" providerId="Windows Live" clId="Web-{BB727B78-F53A-426B-9E2B-8783DB003EF8}" dt="2022-12-30T13:08:56.350" v="1" actId="1076"/>
        <pc:sldMkLst>
          <pc:docMk/>
          <pc:sldMk cId="2041341814" sldId="258"/>
        </pc:sldMkLst>
        <pc:spChg chg="mod">
          <ac:chgData name="Utilisateur invité" userId="" providerId="Windows Live" clId="Web-{BB727B78-F53A-426B-9E2B-8783DB003EF8}" dt="2022-12-30T13:08:56.350" v="1" actId="1076"/>
          <ac:spMkLst>
            <pc:docMk/>
            <pc:sldMk cId="2041341814" sldId="258"/>
            <ac:spMk id="6" creationId="{00000000-0000-0000-0000-000000000000}"/>
          </ac:spMkLst>
        </pc:spChg>
      </pc:sldChg>
      <pc:sldChg chg="addSp delSp modSp">
        <pc:chgData name="Utilisateur invité" userId="" providerId="Windows Live" clId="Web-{BB727B78-F53A-426B-9E2B-8783DB003EF8}" dt="2022-12-30T13:32:29.004" v="143"/>
        <pc:sldMkLst>
          <pc:docMk/>
          <pc:sldMk cId="1009897003" sldId="269"/>
        </pc:sldMkLst>
        <pc:picChg chg="mod">
          <ac:chgData name="Utilisateur invité" userId="" providerId="Windows Live" clId="Web-{BB727B78-F53A-426B-9E2B-8783DB003EF8}" dt="2022-12-30T13:31:53.613" v="133" actId="1076"/>
          <ac:picMkLst>
            <pc:docMk/>
            <pc:sldMk cId="1009897003" sldId="269"/>
            <ac:picMk id="2" creationId="{56B8D8BF-92CF-669B-1960-6B76632AD75F}"/>
          </ac:picMkLst>
        </pc:picChg>
        <pc:picChg chg="mod">
          <ac:chgData name="Utilisateur invité" userId="" providerId="Windows Live" clId="Web-{BB727B78-F53A-426B-9E2B-8783DB003EF8}" dt="2022-12-30T13:31:53.660" v="134" actId="1076"/>
          <ac:picMkLst>
            <pc:docMk/>
            <pc:sldMk cId="1009897003" sldId="269"/>
            <ac:picMk id="3" creationId="{6FA7B0D9-22F0-6459-F4CD-C41692156AA8}"/>
          </ac:picMkLst>
        </pc:picChg>
        <pc:picChg chg="mod">
          <ac:chgData name="Utilisateur invité" userId="" providerId="Windows Live" clId="Web-{BB727B78-F53A-426B-9E2B-8783DB003EF8}" dt="2022-12-30T13:31:53.691" v="135" actId="1076"/>
          <ac:picMkLst>
            <pc:docMk/>
            <pc:sldMk cId="1009897003" sldId="269"/>
            <ac:picMk id="4" creationId="{4EBD5360-9293-E2D6-E35D-C9EC5A0F5ADD}"/>
          </ac:picMkLst>
        </pc:picChg>
        <pc:picChg chg="add del mod">
          <ac:chgData name="Utilisateur invité" userId="" providerId="Windows Live" clId="Web-{BB727B78-F53A-426B-9E2B-8783DB003EF8}" dt="2022-12-30T13:32:29.004" v="143"/>
          <ac:picMkLst>
            <pc:docMk/>
            <pc:sldMk cId="1009897003" sldId="269"/>
            <ac:picMk id="6" creationId="{D4C8EDC6-67DF-CB7D-291D-34C8CED6D2AA}"/>
          </ac:picMkLst>
        </pc:picChg>
        <pc:picChg chg="mod">
          <ac:chgData name="Utilisateur invité" userId="" providerId="Windows Live" clId="Web-{BB727B78-F53A-426B-9E2B-8783DB003EF8}" dt="2022-12-30T13:31:57.285" v="139" actId="1076"/>
          <ac:picMkLst>
            <pc:docMk/>
            <pc:sldMk cId="1009897003" sldId="269"/>
            <ac:picMk id="7" creationId="{BB953458-A698-8CF2-39B1-D00F4DD1CBFC}"/>
          </ac:picMkLst>
        </pc:picChg>
        <pc:picChg chg="mod">
          <ac:chgData name="Utilisateur invité" userId="" providerId="Windows Live" clId="Web-{BB727B78-F53A-426B-9E2B-8783DB003EF8}" dt="2022-12-30T13:31:53.723" v="136" actId="1076"/>
          <ac:picMkLst>
            <pc:docMk/>
            <pc:sldMk cId="1009897003" sldId="269"/>
            <ac:picMk id="9" creationId="{B57E063B-F473-CFF7-2537-928407B6F090}"/>
          </ac:picMkLst>
        </pc:picChg>
        <pc:picChg chg="mod">
          <ac:chgData name="Utilisateur invité" userId="" providerId="Windows Live" clId="Web-{BB727B78-F53A-426B-9E2B-8783DB003EF8}" dt="2022-12-30T13:31:53.754" v="138" actId="1076"/>
          <ac:picMkLst>
            <pc:docMk/>
            <pc:sldMk cId="1009897003" sldId="269"/>
            <ac:picMk id="10" creationId="{CD99C4B7-E5B7-45CA-082A-0CB67764C69F}"/>
          </ac:picMkLst>
        </pc:picChg>
        <pc:picChg chg="mod">
          <ac:chgData name="Utilisateur invité" userId="" providerId="Windows Live" clId="Web-{BB727B78-F53A-426B-9E2B-8783DB003EF8}" dt="2022-12-30T13:31:53.738" v="137" actId="1076"/>
          <ac:picMkLst>
            <pc:docMk/>
            <pc:sldMk cId="1009897003" sldId="269"/>
            <ac:picMk id="13" creationId="{F9A181E9-28A1-C0BC-A3E6-DB6BB1107609}"/>
          </ac:picMkLst>
        </pc:picChg>
      </pc:sldChg>
      <pc:sldChg chg="modSp new">
        <pc:chgData name="Utilisateur invité" userId="" providerId="Windows Live" clId="Web-{BB727B78-F53A-426B-9E2B-8783DB003EF8}" dt="2022-12-30T14:00:21.212" v="168" actId="20577"/>
        <pc:sldMkLst>
          <pc:docMk/>
          <pc:sldMk cId="3442417465" sldId="271"/>
        </pc:sldMkLst>
        <pc:spChg chg="mod">
          <ac:chgData name="Utilisateur invité" userId="" providerId="Windows Live" clId="Web-{BB727B78-F53A-426B-9E2B-8783DB003EF8}" dt="2022-12-30T13:22:06.858" v="13" actId="20577"/>
          <ac:spMkLst>
            <pc:docMk/>
            <pc:sldMk cId="3442417465" sldId="271"/>
            <ac:spMk id="2" creationId="{ABC697A1-4C08-74BD-A443-AE918B2A6B24}"/>
          </ac:spMkLst>
        </pc:spChg>
        <pc:spChg chg="mod">
          <ac:chgData name="Utilisateur invité" userId="" providerId="Windows Live" clId="Web-{BB727B78-F53A-426B-9E2B-8783DB003EF8}" dt="2022-12-30T14:00:21.212" v="168" actId="20577"/>
          <ac:spMkLst>
            <pc:docMk/>
            <pc:sldMk cId="3442417465" sldId="271"/>
            <ac:spMk id="3" creationId="{E36B0B98-8D9B-BC9B-1716-EC8D30C86C0E}"/>
          </ac:spMkLst>
        </pc:spChg>
      </pc:sldChg>
    </pc:docChg>
  </pc:docChgLst>
  <pc:docChgLst>
    <pc:chgData name="Damien JISSEAU" userId="f8939697024f1c0b" providerId="LiveId" clId="{2DAADF28-BD32-446E-9334-2E0B97EFE185}"/>
    <pc:docChg chg="undo custSel addSld delSld modSld sldOrd">
      <pc:chgData name="Damien JISSEAU" userId="f8939697024f1c0b" providerId="LiveId" clId="{2DAADF28-BD32-446E-9334-2E0B97EFE185}" dt="2022-12-30T14:00:24.993" v="747" actId="20577"/>
      <pc:docMkLst>
        <pc:docMk/>
      </pc:docMkLst>
      <pc:sldChg chg="modSp mod modAnim">
        <pc:chgData name="Damien JISSEAU" userId="f8939697024f1c0b" providerId="LiveId" clId="{2DAADF28-BD32-446E-9334-2E0B97EFE185}" dt="2022-12-30T13:20:26.089" v="661"/>
        <pc:sldMkLst>
          <pc:docMk/>
          <pc:sldMk cId="2041341814" sldId="258"/>
        </pc:sldMkLst>
        <pc:spChg chg="mod">
          <ac:chgData name="Damien JISSEAU" userId="f8939697024f1c0b" providerId="LiveId" clId="{2DAADF28-BD32-446E-9334-2E0B97EFE185}" dt="2022-12-30T13:09:07.127" v="49" actId="20577"/>
          <ac:spMkLst>
            <pc:docMk/>
            <pc:sldMk cId="2041341814" sldId="258"/>
            <ac:spMk id="5" creationId="{00000000-0000-0000-0000-000000000000}"/>
          </ac:spMkLst>
        </pc:spChg>
        <pc:spChg chg="mod">
          <ac:chgData name="Damien JISSEAU" userId="f8939697024f1c0b" providerId="LiveId" clId="{2DAADF28-BD32-446E-9334-2E0B97EFE185}" dt="2022-12-30T13:10:33.600" v="137" actId="20577"/>
          <ac:spMkLst>
            <pc:docMk/>
            <pc:sldMk cId="2041341814" sldId="258"/>
            <ac:spMk id="6" creationId="{00000000-0000-0000-0000-000000000000}"/>
          </ac:spMkLst>
        </pc:spChg>
      </pc:sldChg>
      <pc:sldChg chg="del">
        <pc:chgData name="Damien JISSEAU" userId="f8939697024f1c0b" providerId="LiveId" clId="{2DAADF28-BD32-446E-9334-2E0B97EFE185}" dt="2022-12-30T13:09:22.210" v="50" actId="47"/>
        <pc:sldMkLst>
          <pc:docMk/>
          <pc:sldMk cId="289063348" sldId="259"/>
        </pc:sldMkLst>
      </pc:sldChg>
      <pc:sldChg chg="del">
        <pc:chgData name="Damien JISSEAU" userId="f8939697024f1c0b" providerId="LiveId" clId="{2DAADF28-BD32-446E-9334-2E0B97EFE185}" dt="2022-12-30T13:06:58.360" v="24" actId="47"/>
        <pc:sldMkLst>
          <pc:docMk/>
          <pc:sldMk cId="2891628767" sldId="260"/>
        </pc:sldMkLst>
      </pc:sldChg>
      <pc:sldChg chg="del">
        <pc:chgData name="Damien JISSEAU" userId="f8939697024f1c0b" providerId="LiveId" clId="{2DAADF28-BD32-446E-9334-2E0B97EFE185}" dt="2022-12-30T13:06:59.013" v="25" actId="47"/>
        <pc:sldMkLst>
          <pc:docMk/>
          <pc:sldMk cId="2833839151" sldId="261"/>
        </pc:sldMkLst>
      </pc:sldChg>
      <pc:sldChg chg="del">
        <pc:chgData name="Damien JISSEAU" userId="f8939697024f1c0b" providerId="LiveId" clId="{2DAADF28-BD32-446E-9334-2E0B97EFE185}" dt="2022-12-30T13:06:59.801" v="26" actId="47"/>
        <pc:sldMkLst>
          <pc:docMk/>
          <pc:sldMk cId="4106284169" sldId="262"/>
        </pc:sldMkLst>
      </pc:sldChg>
      <pc:sldChg chg="del">
        <pc:chgData name="Damien JISSEAU" userId="f8939697024f1c0b" providerId="LiveId" clId="{2DAADF28-BD32-446E-9334-2E0B97EFE185}" dt="2022-12-30T13:07:00.750" v="27" actId="47"/>
        <pc:sldMkLst>
          <pc:docMk/>
          <pc:sldMk cId="182260020" sldId="263"/>
        </pc:sldMkLst>
      </pc:sldChg>
      <pc:sldChg chg="del">
        <pc:chgData name="Damien JISSEAU" userId="f8939697024f1c0b" providerId="LiveId" clId="{2DAADF28-BD32-446E-9334-2E0B97EFE185}" dt="2022-12-30T13:07:01.488" v="28" actId="47"/>
        <pc:sldMkLst>
          <pc:docMk/>
          <pc:sldMk cId="1544840953" sldId="267"/>
        </pc:sldMkLst>
      </pc:sldChg>
      <pc:sldChg chg="addSp delSp modSp del mod">
        <pc:chgData name="Damien JISSEAU" userId="f8939697024f1c0b" providerId="LiveId" clId="{2DAADF28-BD32-446E-9334-2E0B97EFE185}" dt="2022-12-30T13:11:39.579" v="138" actId="47"/>
        <pc:sldMkLst>
          <pc:docMk/>
          <pc:sldMk cId="424641335" sldId="268"/>
        </pc:sldMkLst>
        <pc:spChg chg="add mod">
          <ac:chgData name="Damien JISSEAU" userId="f8939697024f1c0b" providerId="LiveId" clId="{2DAADF28-BD32-446E-9334-2E0B97EFE185}" dt="2022-12-30T13:06:15.851" v="19" actId="478"/>
          <ac:spMkLst>
            <pc:docMk/>
            <pc:sldMk cId="424641335" sldId="268"/>
            <ac:spMk id="3" creationId="{5BFFB287-7C7B-3BE0-9B94-A4B6E5C53BB1}"/>
          </ac:spMkLst>
        </pc:spChg>
        <pc:spChg chg="mod">
          <ac:chgData name="Damien JISSEAU" userId="f8939697024f1c0b" providerId="LiveId" clId="{2DAADF28-BD32-446E-9334-2E0B97EFE185}" dt="2022-12-30T13:06:08.646" v="17" actId="20577"/>
          <ac:spMkLst>
            <pc:docMk/>
            <pc:sldMk cId="424641335" sldId="268"/>
            <ac:spMk id="5" creationId="{00000000-0000-0000-0000-000000000000}"/>
          </ac:spMkLst>
        </pc:spChg>
        <pc:graphicFrameChg chg="del mod">
          <ac:chgData name="Damien JISSEAU" userId="f8939697024f1c0b" providerId="LiveId" clId="{2DAADF28-BD32-446E-9334-2E0B97EFE185}" dt="2022-12-30T13:06:15.851" v="19" actId="478"/>
          <ac:graphicFrameMkLst>
            <pc:docMk/>
            <pc:sldMk cId="424641335" sldId="268"/>
            <ac:graphicFrameMk id="10" creationId="{00000000-0000-0000-0000-000000000000}"/>
          </ac:graphicFrameMkLst>
        </pc:graphicFrameChg>
      </pc:sldChg>
      <pc:sldChg chg="addSp delSp modSp add mod modAnim">
        <pc:chgData name="Damien JISSEAU" userId="f8939697024f1c0b" providerId="LiveId" clId="{2DAADF28-BD32-446E-9334-2E0B97EFE185}" dt="2022-12-30T13:36:35.653" v="744"/>
        <pc:sldMkLst>
          <pc:docMk/>
          <pc:sldMk cId="1009897003" sldId="269"/>
        </pc:sldMkLst>
        <pc:spChg chg="del">
          <ac:chgData name="Damien JISSEAU" userId="f8939697024f1c0b" providerId="LiveId" clId="{2DAADF28-BD32-446E-9334-2E0B97EFE185}" dt="2022-12-30T13:11:56.395" v="139" actId="478"/>
          <ac:spMkLst>
            <pc:docMk/>
            <pc:sldMk cId="1009897003" sldId="269"/>
            <ac:spMk id="6" creationId="{00000000-0000-0000-0000-000000000000}"/>
          </ac:spMkLst>
        </pc:spChg>
        <pc:picChg chg="mod">
          <ac:chgData name="Damien JISSEAU" userId="f8939697024f1c0b" providerId="LiveId" clId="{2DAADF28-BD32-446E-9334-2E0B97EFE185}" dt="2022-12-30T13:34:29.354" v="721" actId="1076"/>
          <ac:picMkLst>
            <pc:docMk/>
            <pc:sldMk cId="1009897003" sldId="269"/>
            <ac:picMk id="2" creationId="{56B8D8BF-92CF-669B-1960-6B76632AD75F}"/>
          </ac:picMkLst>
        </pc:picChg>
        <pc:picChg chg="mod">
          <ac:chgData name="Damien JISSEAU" userId="f8939697024f1c0b" providerId="LiveId" clId="{2DAADF28-BD32-446E-9334-2E0B97EFE185}" dt="2022-12-30T13:34:08.203" v="712" actId="1076"/>
          <ac:picMkLst>
            <pc:docMk/>
            <pc:sldMk cId="1009897003" sldId="269"/>
            <ac:picMk id="3" creationId="{6FA7B0D9-22F0-6459-F4CD-C41692156AA8}"/>
          </ac:picMkLst>
        </pc:picChg>
        <pc:picChg chg="mod">
          <ac:chgData name="Damien JISSEAU" userId="f8939697024f1c0b" providerId="LiveId" clId="{2DAADF28-BD32-446E-9334-2E0B97EFE185}" dt="2022-12-30T13:34:03.830" v="710" actId="1076"/>
          <ac:picMkLst>
            <pc:docMk/>
            <pc:sldMk cId="1009897003" sldId="269"/>
            <ac:picMk id="4" creationId="{4EBD5360-9293-E2D6-E35D-C9EC5A0F5ADD}"/>
          </ac:picMkLst>
        </pc:picChg>
        <pc:picChg chg="mod">
          <ac:chgData name="Damien JISSEAU" userId="f8939697024f1c0b" providerId="LiveId" clId="{2DAADF28-BD32-446E-9334-2E0B97EFE185}" dt="2022-12-30T13:35:22.299" v="733" actId="1076"/>
          <ac:picMkLst>
            <pc:docMk/>
            <pc:sldMk cId="1009897003" sldId="269"/>
            <ac:picMk id="7" creationId="{BB953458-A698-8CF2-39B1-D00F4DD1CBFC}"/>
          </ac:picMkLst>
        </pc:picChg>
        <pc:picChg chg="mod">
          <ac:chgData name="Damien JISSEAU" userId="f8939697024f1c0b" providerId="LiveId" clId="{2DAADF28-BD32-446E-9334-2E0B97EFE185}" dt="2022-12-30T13:35:28.165" v="735" actId="1076"/>
          <ac:picMkLst>
            <pc:docMk/>
            <pc:sldMk cId="1009897003" sldId="269"/>
            <ac:picMk id="9" creationId="{B57E063B-F473-CFF7-2537-928407B6F090}"/>
          </ac:picMkLst>
        </pc:picChg>
        <pc:picChg chg="mod">
          <ac:chgData name="Damien JISSEAU" userId="f8939697024f1c0b" providerId="LiveId" clId="{2DAADF28-BD32-446E-9334-2E0B97EFE185}" dt="2022-12-30T13:35:24.258" v="734" actId="1076"/>
          <ac:picMkLst>
            <pc:docMk/>
            <pc:sldMk cId="1009897003" sldId="269"/>
            <ac:picMk id="10" creationId="{CD99C4B7-E5B7-45CA-082A-0CB67764C69F}"/>
          </ac:picMkLst>
        </pc:picChg>
        <pc:picChg chg="add mod">
          <ac:chgData name="Damien JISSEAU" userId="f8939697024f1c0b" providerId="LiveId" clId="{2DAADF28-BD32-446E-9334-2E0B97EFE185}" dt="2022-12-30T13:34:13.094" v="715" actId="1076"/>
          <ac:picMkLst>
            <pc:docMk/>
            <pc:sldMk cId="1009897003" sldId="269"/>
            <ac:picMk id="11" creationId="{25B00A5B-1084-7145-84F6-E3A6D217B064}"/>
          </ac:picMkLst>
        </pc:picChg>
        <pc:picChg chg="add del mod">
          <ac:chgData name="Damien JISSEAU" userId="f8939697024f1c0b" providerId="LiveId" clId="{2DAADF28-BD32-446E-9334-2E0B97EFE185}" dt="2022-12-30T13:31:08.993" v="685" actId="478"/>
          <ac:picMkLst>
            <pc:docMk/>
            <pc:sldMk cId="1009897003" sldId="269"/>
            <ac:picMk id="11" creationId="{B6A5C859-4BFD-6FCC-32D8-1F0E52DCE686}"/>
          </ac:picMkLst>
        </pc:picChg>
        <pc:picChg chg="add mod">
          <ac:chgData name="Damien JISSEAU" userId="f8939697024f1c0b" providerId="LiveId" clId="{2DAADF28-BD32-446E-9334-2E0B97EFE185}" dt="2022-12-30T13:34:22.040" v="716" actId="1076"/>
          <ac:picMkLst>
            <pc:docMk/>
            <pc:sldMk cId="1009897003" sldId="269"/>
            <ac:picMk id="13" creationId="{F9A181E9-28A1-C0BC-A3E6-DB6BB1107609}"/>
          </ac:picMkLst>
        </pc:picChg>
      </pc:sldChg>
      <pc:sldChg chg="del">
        <pc:chgData name="Damien JISSEAU" userId="f8939697024f1c0b" providerId="LiveId" clId="{2DAADF28-BD32-446E-9334-2E0B97EFE185}" dt="2022-12-30T13:06:54.295" v="22" actId="47"/>
        <pc:sldMkLst>
          <pc:docMk/>
          <pc:sldMk cId="3980665089" sldId="269"/>
        </pc:sldMkLst>
      </pc:sldChg>
      <pc:sldChg chg="modSp add mod ord modAnim">
        <pc:chgData name="Damien JISSEAU" userId="f8939697024f1c0b" providerId="LiveId" clId="{2DAADF28-BD32-446E-9334-2E0B97EFE185}" dt="2022-12-30T14:00:24.993" v="747" actId="20577"/>
        <pc:sldMkLst>
          <pc:docMk/>
          <pc:sldMk cId="66020802" sldId="270"/>
        </pc:sldMkLst>
        <pc:spChg chg="mod">
          <ac:chgData name="Damien JISSEAU" userId="f8939697024f1c0b" providerId="LiveId" clId="{2DAADF28-BD32-446E-9334-2E0B97EFE185}" dt="2022-12-30T13:14:02.930" v="164" actId="20577"/>
          <ac:spMkLst>
            <pc:docMk/>
            <pc:sldMk cId="66020802" sldId="270"/>
            <ac:spMk id="5" creationId="{00000000-0000-0000-0000-000000000000}"/>
          </ac:spMkLst>
        </pc:spChg>
        <pc:spChg chg="mod">
          <ac:chgData name="Damien JISSEAU" userId="f8939697024f1c0b" providerId="LiveId" clId="{2DAADF28-BD32-446E-9334-2E0B97EFE185}" dt="2022-12-30T14:00:24.993" v="747" actId="20577"/>
          <ac:spMkLst>
            <pc:docMk/>
            <pc:sldMk cId="66020802" sldId="270"/>
            <ac:spMk id="6" creationId="{00000000-0000-0000-0000-000000000000}"/>
          </ac:spMkLst>
        </pc:spChg>
      </pc:sldChg>
      <pc:sldChg chg="add del">
        <pc:chgData name="Damien JISSEAU" userId="f8939697024f1c0b" providerId="LiveId" clId="{2DAADF28-BD32-446E-9334-2E0B97EFE185}" dt="2022-12-30T13:13:49.799" v="141" actId="47"/>
        <pc:sldMkLst>
          <pc:docMk/>
          <pc:sldMk cId="2638989393" sldId="270"/>
        </pc:sldMkLst>
      </pc:sldChg>
      <pc:sldChg chg="del">
        <pc:chgData name="Damien JISSEAU" userId="f8939697024f1c0b" providerId="LiveId" clId="{2DAADF28-BD32-446E-9334-2E0B97EFE185}" dt="2022-12-30T13:06:55.081" v="23" actId="47"/>
        <pc:sldMkLst>
          <pc:docMk/>
          <pc:sldMk cId="2490618232" sldId="271"/>
        </pc:sldMkLst>
      </pc:sldChg>
      <pc:sldChg chg="modSp mod">
        <pc:chgData name="Damien JISSEAU" userId="f8939697024f1c0b" providerId="LiveId" clId="{2DAADF28-BD32-446E-9334-2E0B97EFE185}" dt="2022-12-30T14:00:17.669" v="745" actId="20577"/>
        <pc:sldMkLst>
          <pc:docMk/>
          <pc:sldMk cId="3442417465" sldId="271"/>
        </pc:sldMkLst>
        <pc:spChg chg="mod">
          <ac:chgData name="Damien JISSEAU" userId="f8939697024f1c0b" providerId="LiveId" clId="{2DAADF28-BD32-446E-9334-2E0B97EFE185}" dt="2022-12-30T13:24:14.948" v="681" actId="20577"/>
          <ac:spMkLst>
            <pc:docMk/>
            <pc:sldMk cId="3442417465" sldId="271"/>
            <ac:spMk id="2" creationId="{ABC697A1-4C08-74BD-A443-AE918B2A6B24}"/>
          </ac:spMkLst>
        </pc:spChg>
        <pc:spChg chg="mod">
          <ac:chgData name="Damien JISSEAU" userId="f8939697024f1c0b" providerId="LiveId" clId="{2DAADF28-BD32-446E-9334-2E0B97EFE185}" dt="2022-12-30T14:00:17.669" v="745" actId="20577"/>
          <ac:spMkLst>
            <pc:docMk/>
            <pc:sldMk cId="3442417465" sldId="271"/>
            <ac:spMk id="3" creationId="{E36B0B98-8D9B-BC9B-1716-EC8D30C86C0E}"/>
          </ac:spMkLst>
        </pc:spChg>
      </pc:sldChg>
    </pc:docChg>
  </pc:docChgLst>
  <pc:docChgLst>
    <pc:chgData name="Utilisateur invité" providerId="Windows Live" clId="Web-{42A78534-4153-421B-8313-D36A2830912D}"/>
    <pc:docChg chg="modSld">
      <pc:chgData name="Utilisateur invité" userId="" providerId="Windows Live" clId="Web-{42A78534-4153-421B-8313-D36A2830912D}" dt="2022-12-30T13:19:04.558" v="100" actId="1076"/>
      <pc:docMkLst>
        <pc:docMk/>
      </pc:docMkLst>
      <pc:sldChg chg="modSp">
        <pc:chgData name="Utilisateur invité" userId="" providerId="Windows Live" clId="Web-{42A78534-4153-421B-8313-D36A2830912D}" dt="2022-12-30T13:07:32.085" v="56" actId="20577"/>
        <pc:sldMkLst>
          <pc:docMk/>
          <pc:sldMk cId="2801835050" sldId="256"/>
        </pc:sldMkLst>
        <pc:spChg chg="mod">
          <ac:chgData name="Utilisateur invité" userId="" providerId="Windows Live" clId="Web-{42A78534-4153-421B-8313-D36A2830912D}" dt="2022-12-30T13:07:25.663" v="55" actId="20577"/>
          <ac:spMkLst>
            <pc:docMk/>
            <pc:sldMk cId="2801835050" sldId="256"/>
            <ac:spMk id="2" creationId="{00000000-0000-0000-0000-000000000000}"/>
          </ac:spMkLst>
        </pc:spChg>
        <pc:spChg chg="mod">
          <ac:chgData name="Utilisateur invité" userId="" providerId="Windows Live" clId="Web-{42A78534-4153-421B-8313-D36A2830912D}" dt="2022-12-30T13:07:32.085" v="56" actId="20577"/>
          <ac:spMkLst>
            <pc:docMk/>
            <pc:sldMk cId="2801835050" sldId="256"/>
            <ac:spMk id="3" creationId="{00000000-0000-0000-0000-000000000000}"/>
          </ac:spMkLst>
        </pc:spChg>
      </pc:sldChg>
      <pc:sldChg chg="addSp delSp modSp">
        <pc:chgData name="Utilisateur invité" userId="" providerId="Windows Live" clId="Web-{42A78534-4153-421B-8313-D36A2830912D}" dt="2022-12-30T13:19:04.558" v="100" actId="1076"/>
        <pc:sldMkLst>
          <pc:docMk/>
          <pc:sldMk cId="1009897003" sldId="269"/>
        </pc:sldMkLst>
        <pc:picChg chg="add mod">
          <ac:chgData name="Utilisateur invité" userId="" providerId="Windows Live" clId="Web-{42A78534-4153-421B-8313-D36A2830912D}" dt="2022-12-30T13:18:58.011" v="99" actId="1076"/>
          <ac:picMkLst>
            <pc:docMk/>
            <pc:sldMk cId="1009897003" sldId="269"/>
            <ac:picMk id="2" creationId="{56B8D8BF-92CF-669B-1960-6B76632AD75F}"/>
          </ac:picMkLst>
        </pc:picChg>
        <pc:picChg chg="add mod">
          <ac:chgData name="Utilisateur invité" userId="" providerId="Windows Live" clId="Web-{42A78534-4153-421B-8313-D36A2830912D}" dt="2022-12-30T13:19:04.558" v="100" actId="1076"/>
          <ac:picMkLst>
            <pc:docMk/>
            <pc:sldMk cId="1009897003" sldId="269"/>
            <ac:picMk id="3" creationId="{6FA7B0D9-22F0-6459-F4CD-C41692156AA8}"/>
          </ac:picMkLst>
        </pc:picChg>
        <pc:picChg chg="add mod">
          <ac:chgData name="Utilisateur invité" userId="" providerId="Windows Live" clId="Web-{42A78534-4153-421B-8313-D36A2830912D}" dt="2022-12-30T13:18:58.011" v="98" actId="1076"/>
          <ac:picMkLst>
            <pc:docMk/>
            <pc:sldMk cId="1009897003" sldId="269"/>
            <ac:picMk id="4" creationId="{4EBD5360-9293-E2D6-E35D-C9EC5A0F5ADD}"/>
          </ac:picMkLst>
        </pc:picChg>
        <pc:picChg chg="add mod">
          <ac:chgData name="Utilisateur invité" userId="" providerId="Windows Live" clId="Web-{42A78534-4153-421B-8313-D36A2830912D}" dt="2022-12-30T13:18:53.432" v="97" actId="1076"/>
          <ac:picMkLst>
            <pc:docMk/>
            <pc:sldMk cId="1009897003" sldId="269"/>
            <ac:picMk id="7" creationId="{BB953458-A698-8CF2-39B1-D00F4DD1CBFC}"/>
          </ac:picMkLst>
        </pc:picChg>
        <pc:picChg chg="add del mod">
          <ac:chgData name="Utilisateur invité" userId="" providerId="Windows Live" clId="Web-{42A78534-4153-421B-8313-D36A2830912D}" dt="2022-12-30T13:16:27.140" v="81"/>
          <ac:picMkLst>
            <pc:docMk/>
            <pc:sldMk cId="1009897003" sldId="269"/>
            <ac:picMk id="8" creationId="{4B206382-A8A1-DF0A-FF0F-3FE68EA81A12}"/>
          </ac:picMkLst>
        </pc:picChg>
        <pc:picChg chg="add mod">
          <ac:chgData name="Utilisateur invité" userId="" providerId="Windows Live" clId="Web-{42A78534-4153-421B-8313-D36A2830912D}" dt="2022-12-30T13:18:36.540" v="92" actId="1076"/>
          <ac:picMkLst>
            <pc:docMk/>
            <pc:sldMk cId="1009897003" sldId="269"/>
            <ac:picMk id="9" creationId="{B57E063B-F473-CFF7-2537-928407B6F090}"/>
          </ac:picMkLst>
        </pc:picChg>
        <pc:picChg chg="add mod">
          <ac:chgData name="Utilisateur invité" userId="" providerId="Windows Live" clId="Web-{42A78534-4153-421B-8313-D36A2830912D}" dt="2022-12-30T13:18:53.401" v="96" actId="1076"/>
          <ac:picMkLst>
            <pc:docMk/>
            <pc:sldMk cId="1009897003" sldId="269"/>
            <ac:picMk id="10" creationId="{CD99C4B7-E5B7-45CA-082A-0CB67764C6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2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9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30/12/2022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>
                <a:latin typeface="Arial"/>
                <a:cs typeface="Arial"/>
              </a:rPr>
              <a:t>Pur Beurre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Pour une consommation plus responsable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697A1-4C08-74BD-A443-AE918B2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B0B98-8D9B-BC9B-1716-EC8D30C8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buClr>
                <a:srgbClr val="89C01C">
                  <a:lumMod val="75000"/>
                </a:srgbClr>
              </a:buClr>
            </a:pPr>
            <a:r>
              <a:rPr lang="fr-FR"/>
              <a:t>Florian </a:t>
            </a:r>
            <a:r>
              <a:rPr lang="fr-FR" err="1"/>
              <a:t>Bevierre</a:t>
            </a:r>
            <a:r>
              <a:rPr lang="fr-FR"/>
              <a:t> (Chef de projet)</a:t>
            </a:r>
          </a:p>
          <a:p>
            <a:pPr marL="304165" indent="-304165">
              <a:buClr>
                <a:srgbClr val="679015"/>
              </a:buClr>
            </a:pPr>
            <a:r>
              <a:rPr lang="fr-FR"/>
              <a:t>Damien </a:t>
            </a:r>
            <a:r>
              <a:rPr lang="fr-FR" err="1"/>
              <a:t>Jisseau</a:t>
            </a:r>
            <a:r>
              <a:rPr lang="fr-FR"/>
              <a:t> (Full-stack)</a:t>
            </a:r>
          </a:p>
          <a:p>
            <a:pPr marL="304165" indent="-304165">
              <a:buClr>
                <a:srgbClr val="679015"/>
              </a:buClr>
            </a:pPr>
            <a:r>
              <a:rPr lang="fr-FR"/>
              <a:t>Florian </a:t>
            </a:r>
            <a:r>
              <a:rPr lang="fr-FR" err="1"/>
              <a:t>Bracq</a:t>
            </a:r>
            <a:r>
              <a:rPr lang="fr-FR"/>
              <a:t> </a:t>
            </a:r>
            <a:r>
              <a:rPr lang="fr-FR">
                <a:ea typeface="+mn-lt"/>
                <a:cs typeface="+mn-lt"/>
              </a:rPr>
              <a:t>(Full-stack)</a:t>
            </a:r>
          </a:p>
        </p:txBody>
      </p:sp>
    </p:spTree>
    <p:extLst>
      <p:ext uri="{BB962C8B-B14F-4D97-AF65-F5344CB8AC3E}">
        <p14:creationId xmlns:p14="http://schemas.microsoft.com/office/powerpoint/2010/main" val="344241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Objectifs &amp; intérêts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Elargir sa clientèle</a:t>
            </a:r>
          </a:p>
          <a:p>
            <a:pPr rtl="0"/>
            <a:r>
              <a:rPr lang="fr-FR"/>
              <a:t>Satisfaire ses clients</a:t>
            </a:r>
          </a:p>
          <a:p>
            <a:pPr rtl="0"/>
            <a:r>
              <a:rPr lang="fr-FR"/>
              <a:t>Consommation saine et éco-responsable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Technologies</a:t>
            </a:r>
          </a:p>
        </p:txBody>
      </p:sp>
      <p:pic>
        <p:nvPicPr>
          <p:cNvPr id="2" name="Graphique 2">
            <a:extLst>
              <a:ext uri="{FF2B5EF4-FFF2-40B4-BE49-F238E27FC236}">
                <a16:creationId xmlns:a16="http://schemas.microsoft.com/office/drawing/2014/main" id="{56B8D8BF-92CF-669B-1960-6B76632AD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804" y="3982249"/>
            <a:ext cx="1391532" cy="1468976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6FA7B0D9-22F0-6459-F4CD-C41692156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96" y="1819435"/>
            <a:ext cx="2342621" cy="1324878"/>
          </a:xfrm>
          <a:prstGeom prst="rect">
            <a:avLst/>
          </a:prstGeom>
        </p:spPr>
      </p:pic>
      <p:pic>
        <p:nvPicPr>
          <p:cNvPr id="4" name="Image 6">
            <a:extLst>
              <a:ext uri="{FF2B5EF4-FFF2-40B4-BE49-F238E27FC236}">
                <a16:creationId xmlns:a16="http://schemas.microsoft.com/office/drawing/2014/main" id="{4EBD5360-9293-E2D6-E35D-C9EC5A0F5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09" y="1933987"/>
            <a:ext cx="2072225" cy="1163950"/>
          </a:xfrm>
          <a:prstGeom prst="rect">
            <a:avLst/>
          </a:prstGeom>
        </p:spPr>
      </p:pic>
      <p:pic>
        <p:nvPicPr>
          <p:cNvPr id="7" name="Graphique 7">
            <a:extLst>
              <a:ext uri="{FF2B5EF4-FFF2-40B4-BE49-F238E27FC236}">
                <a16:creationId xmlns:a16="http://schemas.microsoft.com/office/drawing/2014/main" id="{BB953458-A698-8CF2-39B1-D00F4DD1C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7312" y="4150196"/>
            <a:ext cx="1172785" cy="113307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57E063B-F473-CFF7-2537-928407B6F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0302" y="4193548"/>
            <a:ext cx="2297851" cy="1046367"/>
          </a:xfrm>
          <a:prstGeom prst="rect">
            <a:avLst/>
          </a:prstGeom>
        </p:spPr>
      </p:pic>
      <p:pic>
        <p:nvPicPr>
          <p:cNvPr id="10" name="Graphique 10">
            <a:extLst>
              <a:ext uri="{FF2B5EF4-FFF2-40B4-BE49-F238E27FC236}">
                <a16:creationId xmlns:a16="http://schemas.microsoft.com/office/drawing/2014/main" id="{CD99C4B7-E5B7-45CA-082A-0CB67764C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5119" y="4370721"/>
            <a:ext cx="2743199" cy="6920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A181E9-28A1-C0BC-A3E6-DB6BB11076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59331"/>
            <a:ext cx="3443557" cy="10450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B00A5B-1084-7145-84F6-E3A6D217B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666611"/>
            <a:ext cx="1632091" cy="16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9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Parcours utilisateur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349080"/>
          </a:xfrm>
        </p:spPr>
        <p:txBody>
          <a:bodyPr rtlCol="0">
            <a:normAutofit/>
          </a:bodyPr>
          <a:lstStyle/>
          <a:p>
            <a:pPr rtl="0"/>
            <a:r>
              <a:rPr lang="fr-FR" sz="2000"/>
              <a:t>https://pur-beurre.fr</a:t>
            </a:r>
          </a:p>
          <a:p>
            <a:pPr rtl="0"/>
            <a:r>
              <a:rPr lang="fr-FR" sz="2000"/>
              <a:t>Inscription / Connexion</a:t>
            </a:r>
          </a:p>
          <a:p>
            <a:pPr rtl="0"/>
            <a:r>
              <a:rPr lang="fr-FR" sz="2000"/>
              <a:t>Affichage des produits les plus scannés</a:t>
            </a:r>
          </a:p>
          <a:p>
            <a:pPr rtl="0"/>
            <a:r>
              <a:rPr lang="fr-FR" sz="2000"/>
              <a:t>Recherche par catégorie ou par code barre</a:t>
            </a:r>
          </a:p>
          <a:p>
            <a:pPr rtl="0"/>
            <a:r>
              <a:rPr lang="fr-FR" sz="2000"/>
              <a:t>Description du produit sélectionné</a:t>
            </a:r>
          </a:p>
          <a:p>
            <a:pPr rtl="0"/>
            <a:r>
              <a:rPr lang="fr-FR" sz="2000"/>
              <a:t>Ajouter un produit dans les préférences</a:t>
            </a:r>
          </a:p>
          <a:p>
            <a:pPr rtl="0"/>
            <a:r>
              <a:rPr lang="fr-FR" sz="2000"/>
              <a:t>Consulter / Supprimer ses préférences</a:t>
            </a:r>
          </a:p>
          <a:p>
            <a:pPr rtl="0"/>
            <a:r>
              <a:rPr lang="fr-FR" sz="2000"/>
              <a:t>Afficher des produits de substitutions par nutri-score et/ou </a:t>
            </a:r>
            <a:r>
              <a:rPr lang="fr-FR" sz="2000" err="1"/>
              <a:t>eco</a:t>
            </a:r>
            <a:r>
              <a:rPr lang="fr-FR" sz="2000"/>
              <a:t>-score</a:t>
            </a:r>
          </a:p>
        </p:txBody>
      </p:sp>
    </p:spTree>
    <p:extLst>
      <p:ext uri="{BB962C8B-B14F-4D97-AF65-F5344CB8AC3E}">
        <p14:creationId xmlns:p14="http://schemas.microsoft.com/office/powerpoint/2010/main" val="6602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40262f94-9f35-4ac3-9a90-690165a166b7"/>
    <ds:schemaRef ds:uri="a4f35948-e619-41b3-aa29-22878b09cf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40262f94-9f35-4ac3-9a90-690165a166b7"/>
    <ds:schemaRef ds:uri="a4f35948-e619-41b3-aa29-22878b09c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Application>Microsoft Office PowerPoint</Application>
  <PresentationFormat>Custom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Cuisine 16x9</vt:lpstr>
      <vt:lpstr>Pur Beurre</vt:lpstr>
      <vt:lpstr>Présentation de l’équipe</vt:lpstr>
      <vt:lpstr>Objectifs &amp; intérêts</vt:lpstr>
      <vt:lpstr>Technologies</vt:lpstr>
      <vt:lpstr>Parcours utilisateur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 Beurre</dc:title>
  <dc:creator>Damien JISSEAU</dc:creator>
  <cp:revision>1</cp:revision>
  <dcterms:created xsi:type="dcterms:W3CDTF">2022-12-30T12:52:23Z</dcterms:created>
  <dcterms:modified xsi:type="dcterms:W3CDTF">2022-12-30T14:00:26Z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