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26"/>
  </p:notesMasterIdLst>
  <p:sldIdLst>
    <p:sldId id="256" r:id="rId8"/>
    <p:sldId id="263" r:id="rId9"/>
    <p:sldId id="257" r:id="rId10"/>
    <p:sldId id="264" r:id="rId11"/>
    <p:sldId id="279" r:id="rId12"/>
    <p:sldId id="268" r:id="rId13"/>
    <p:sldId id="269" r:id="rId14"/>
    <p:sldId id="280" r:id="rId15"/>
    <p:sldId id="281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58" r:id="rId2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70" d="100"/>
          <a:sy n="70" d="100"/>
        </p:scale>
        <p:origin x="6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</a:t>
            </a:r>
            <a:r>
              <a:rPr lang="en-US" dirty="0" err="1" smtClean="0"/>
              <a:t>oF</a:t>
            </a:r>
            <a:r>
              <a:rPr lang="en-US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528762"/>
            <a:ext cx="5505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4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9938" y="2557739"/>
            <a:ext cx="4203700" cy="26235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3" y="2522922"/>
            <a:ext cx="4206875" cy="26932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inversion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7731" y="5759355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Do not call us, we will call you.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03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creation of object is in class where they are used.</a:t>
            </a:r>
          </a:p>
          <a:p>
            <a:endParaRPr lang="en-US" dirty="0"/>
          </a:p>
          <a:p>
            <a:r>
              <a:rPr lang="en-US" dirty="0" smtClean="0"/>
              <a:t>Inversion of Creation:</a:t>
            </a:r>
          </a:p>
          <a:p>
            <a:pPr lvl="1"/>
            <a:r>
              <a:rPr lang="en-US" dirty="0" smtClean="0"/>
              <a:t>Create objects outside the class they are used.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7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Button </a:t>
            </a:r>
            <a:r>
              <a:rPr lang="en-US" dirty="0" err="1" smtClean="0"/>
              <a:t>button</a:t>
            </a:r>
            <a:r>
              <a:rPr lang="en-US" dirty="0" smtClean="0"/>
              <a:t> = </a:t>
            </a:r>
            <a:r>
              <a:rPr lang="en-US" dirty="0" err="1" smtClean="0"/>
              <a:t>ButtonFactory.CreateButton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Service Locator</a:t>
            </a:r>
          </a:p>
          <a:p>
            <a:pPr lvl="1"/>
            <a:r>
              <a:rPr lang="en-US" dirty="0" err="1" smtClean="0"/>
              <a:t>Ibutton</a:t>
            </a:r>
            <a:r>
              <a:rPr lang="en-US" dirty="0" smtClean="0"/>
              <a:t> button = </a:t>
            </a:r>
            <a:r>
              <a:rPr lang="en-US" dirty="0" err="1" smtClean="0"/>
              <a:t>ServiceLocator.Create</a:t>
            </a:r>
            <a:r>
              <a:rPr lang="en-US" dirty="0" smtClean="0"/>
              <a:t>(</a:t>
            </a:r>
            <a:r>
              <a:rPr lang="en-US" dirty="0" err="1" smtClean="0"/>
              <a:t>IButton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IButton</a:t>
            </a:r>
            <a:r>
              <a:rPr lang="en-US" dirty="0" smtClean="0"/>
              <a:t> button = new Button()</a:t>
            </a:r>
          </a:p>
          <a:p>
            <a:pPr lvl="1"/>
            <a:r>
              <a:rPr lang="en-US" dirty="0" smtClean="0"/>
              <a:t>View v = new View(button);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Creation </a:t>
            </a:r>
            <a:r>
              <a:rPr lang="en-US" dirty="0" err="1" smtClean="0"/>
              <a:t>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616720" cy="4500000"/>
          </a:xfrm>
        </p:spPr>
        <p:txBody>
          <a:bodyPr/>
          <a:lstStyle/>
          <a:p>
            <a:r>
              <a:rPr lang="en-US" dirty="0" smtClean="0"/>
              <a:t>A type of </a:t>
            </a:r>
            <a:r>
              <a:rPr lang="en-US" dirty="0" err="1" smtClean="0"/>
              <a:t>IoC</a:t>
            </a:r>
            <a:r>
              <a:rPr lang="en-US" dirty="0" smtClean="0"/>
              <a:t> that we move creation and binding outside class is used.</a:t>
            </a:r>
          </a:p>
          <a:p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Pass dependency using constructor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85" y="3495675"/>
            <a:ext cx="6096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</a:p>
          <a:p>
            <a:pPr lvl="1"/>
            <a:r>
              <a:rPr lang="en-US" dirty="0" smtClean="0"/>
              <a:t>Create setter in dependent class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8" y="2727000"/>
            <a:ext cx="6010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3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class use a interface</a:t>
            </a:r>
          </a:p>
          <a:p>
            <a:r>
              <a:rPr lang="en-US" dirty="0" smtClean="0"/>
              <a:t>Injector will use interface to inject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– Interface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02" y="2558315"/>
            <a:ext cx="5895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7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Recap</a:t>
            </a:r>
          </a:p>
          <a:p>
            <a:pPr marL="857250" lvl="2" indent="0">
              <a:buNone/>
            </a:pPr>
            <a:r>
              <a:rPr lang="en-US" dirty="0" smtClean="0"/>
              <a:t>Definition </a:t>
            </a:r>
            <a:r>
              <a:rPr lang="en-US" dirty="0" smtClean="0"/>
              <a:t>of Done</a:t>
            </a:r>
          </a:p>
          <a:p>
            <a:pPr marL="857250" lvl="2" indent="0">
              <a:buNone/>
            </a:pPr>
            <a:r>
              <a:rPr lang="en-US" dirty="0" smtClean="0"/>
              <a:t>Microservices</a:t>
            </a:r>
          </a:p>
          <a:p>
            <a:pPr marL="857250" lvl="2" indent="0">
              <a:buNone/>
            </a:pPr>
            <a:r>
              <a:rPr lang="en-US" dirty="0" smtClean="0"/>
              <a:t>Web API</a:t>
            </a:r>
          </a:p>
          <a:p>
            <a:pPr marL="457200" lvl="1" indent="0">
              <a:buNone/>
            </a:pPr>
            <a:r>
              <a:rPr lang="en-US" dirty="0" smtClean="0"/>
              <a:t>DIP, </a:t>
            </a:r>
            <a:r>
              <a:rPr lang="en-US" dirty="0" err="1" smtClean="0"/>
              <a:t>IoC</a:t>
            </a:r>
            <a:r>
              <a:rPr lang="en-US" dirty="0" smtClean="0"/>
              <a:t>, DI</a:t>
            </a:r>
          </a:p>
          <a:p>
            <a:pPr marL="457200" lvl="1" indent="0">
              <a:buNone/>
            </a:pPr>
            <a:r>
              <a:rPr lang="en-US" dirty="0" smtClean="0"/>
              <a:t>Manually </a:t>
            </a:r>
            <a:r>
              <a:rPr lang="en-US" dirty="0" err="1" smtClean="0"/>
              <a:t>Ioc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Unity</a:t>
            </a:r>
          </a:p>
          <a:p>
            <a:pPr marL="457200" lvl="1" indent="0">
              <a:buNone/>
            </a:pPr>
            <a:r>
              <a:rPr lang="en-US" dirty="0" smtClean="0"/>
              <a:t>Use in MVC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Dependency Inversion Principle (DIP)</a:t>
            </a:r>
          </a:p>
          <a:p>
            <a:pPr lvl="1"/>
            <a:r>
              <a:rPr lang="en-US" dirty="0" smtClean="0"/>
              <a:t>Principle used in architecture of software</a:t>
            </a:r>
          </a:p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Pattern used to invert interfaces, flow, dependencies</a:t>
            </a:r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err="1" smtClean="0"/>
              <a:t>IoC</a:t>
            </a:r>
            <a:r>
              <a:rPr lang="en-US" dirty="0" smtClean="0"/>
              <a:t> used to invert dependencies</a:t>
            </a:r>
          </a:p>
          <a:p>
            <a:r>
              <a:rPr lang="en-US" dirty="0" smtClean="0"/>
              <a:t>Inversion of Control Container</a:t>
            </a:r>
          </a:p>
          <a:p>
            <a:pPr lvl="1"/>
            <a:r>
              <a:rPr lang="en-US" dirty="0" smtClean="0"/>
              <a:t>Framework to implement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Externally exposed w</a:t>
            </a:r>
            <a:r>
              <a:rPr lang="en-US" dirty="0" smtClean="0"/>
              <a:t>ay to interact with something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DIP, </a:t>
            </a:r>
            <a:r>
              <a:rPr lang="en-US" dirty="0" err="1" smtClean="0"/>
              <a:t>Ioc</a:t>
            </a:r>
            <a:r>
              <a:rPr lang="en-US" dirty="0" smtClean="0"/>
              <a:t>, DI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87292" y="4197798"/>
            <a:ext cx="914400" cy="353566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213" y="1620000"/>
            <a:ext cx="7418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Tx/>
            </a:pPr>
            <a:r>
              <a:rPr lang="en-US" dirty="0" smtClean="0"/>
              <a:t>Instead of low level modules defined an interface that high level modules depend on, high level modules define an interface that low levels modules implement.</a:t>
            </a:r>
          </a:p>
          <a:p>
            <a:pPr marL="342900" lvl="1" indent="-342900">
              <a:buSzTx/>
            </a:pPr>
            <a:endParaRPr lang="en-US" dirty="0"/>
          </a:p>
          <a:p>
            <a:pPr marL="342900" lvl="1" indent="-342900">
              <a:buSzTx/>
            </a:pPr>
            <a:r>
              <a:rPr lang="en-US" dirty="0" smtClean="0"/>
              <a:t> Portable chargeable devices.</a:t>
            </a:r>
            <a:endParaRPr lang="en-US" dirty="0"/>
          </a:p>
          <a:p>
            <a:endParaRPr lang="en-US" dirty="0"/>
          </a:p>
          <a:p>
            <a:endParaRPr lang="en-US" sz="3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pic>
        <p:nvPicPr>
          <p:cNvPr id="1026" name="Picture 2" descr="http://www.codeproject.com/script/Membership/Uploads/3723168/DIP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3997"/>
            <a:ext cx="762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0030" y="6417397"/>
            <a:ext cx="7513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http://www.codeproject.com/script/Membership/Uploads/3723168/DIP2.jpg</a:t>
            </a:r>
          </a:p>
        </p:txBody>
      </p:sp>
    </p:spTree>
    <p:extLst>
      <p:ext uri="{BB962C8B-B14F-4D97-AF65-F5344CB8AC3E}">
        <p14:creationId xmlns:p14="http://schemas.microsoft.com/office/powerpoint/2010/main" val="18569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pic>
        <p:nvPicPr>
          <p:cNvPr id="2050" name="Picture 2" descr="http://www.codeproject.com/script/Membership/Uploads/3723168/DIP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9102"/>
            <a:ext cx="762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169615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http://www.codeproject.com/script/Membership/Uploads/3723168/DIP3.jpg</a:t>
            </a:r>
          </a:p>
        </p:txBody>
      </p:sp>
    </p:spTree>
    <p:extLst>
      <p:ext uri="{BB962C8B-B14F-4D97-AF65-F5344CB8AC3E}">
        <p14:creationId xmlns:p14="http://schemas.microsoft.com/office/powerpoint/2010/main" val="40518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1850" y="4881814"/>
            <a:ext cx="8229600" cy="4500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DIP COPY PROGRAM</a:t>
            </a:r>
            <a:endParaRPr lang="en-US" dirty="0"/>
          </a:p>
        </p:txBody>
      </p:sp>
      <p:pic>
        <p:nvPicPr>
          <p:cNvPr id="3074" name="Picture 2" descr="http://www.codeproject.com/script/Membership/Uploads/3723168/DI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2" y="1483601"/>
            <a:ext cx="8501063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to </a:t>
            </a:r>
            <a:r>
              <a:rPr lang="en-US" dirty="0" err="1" smtClean="0"/>
              <a:t>imprement</a:t>
            </a:r>
            <a:r>
              <a:rPr lang="en-US" dirty="0" smtClean="0"/>
              <a:t> DIP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interfaces</a:t>
            </a:r>
          </a:p>
          <a:p>
            <a:pPr lvl="1"/>
            <a:r>
              <a:rPr lang="en-US" dirty="0" smtClean="0"/>
              <a:t>For flows</a:t>
            </a:r>
          </a:p>
          <a:p>
            <a:pPr lvl="1"/>
            <a:r>
              <a:rPr lang="en-US" dirty="0" smtClean="0"/>
              <a:t>For dependencies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for Interfaces</a:t>
            </a:r>
            <a:endParaRPr lang="en-US" dirty="0"/>
          </a:p>
        </p:txBody>
      </p:sp>
      <p:pic>
        <p:nvPicPr>
          <p:cNvPr id="4098" name="Picture 2" descr="http://image.slidesharecdn.com/modip-121109134703-phpapp01/95/mock-objects-design-and-dependency-inversion-principle-17-638.jpg?cb=13524907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57" y="1619250"/>
            <a:ext cx="5994486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2566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96890a7-2738-473a-8580-15948eca3069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997</TotalTime>
  <Words>271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Neue</vt:lpstr>
      <vt:lpstr>Helvetica Neue Light</vt:lpstr>
      <vt:lpstr>Title</vt:lpstr>
      <vt:lpstr>Office Thema</vt:lpstr>
      <vt:lpstr>Empty Thema</vt:lpstr>
      <vt:lpstr>Inversion oF Control</vt:lpstr>
      <vt:lpstr>Introduction</vt:lpstr>
      <vt:lpstr>DIP, Ioc, DI</vt:lpstr>
      <vt:lpstr>Dependency Inversion</vt:lpstr>
      <vt:lpstr>Dependency Inversion</vt:lpstr>
      <vt:lpstr>Dependency Inversion</vt:lpstr>
      <vt:lpstr>DIP COPY PROGRAM</vt:lpstr>
      <vt:lpstr>Inversion of Control</vt:lpstr>
      <vt:lpstr>Ioc for Interfaces</vt:lpstr>
      <vt:lpstr>Provider Model</vt:lpstr>
      <vt:lpstr>FLOW inversion</vt:lpstr>
      <vt:lpstr>Creation Inversion</vt:lpstr>
      <vt:lpstr>Patterns For Creation INversion</vt:lpstr>
      <vt:lpstr>Dependency Injection</vt:lpstr>
      <vt:lpstr>DI</vt:lpstr>
      <vt:lpstr>Di – Interface Injection</vt:lpstr>
      <vt:lpstr>Unity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Teodoru</cp:lastModifiedBy>
  <cp:revision>50</cp:revision>
  <dcterms:created xsi:type="dcterms:W3CDTF">2015-03-06T19:14:13Z</dcterms:created>
  <dcterms:modified xsi:type="dcterms:W3CDTF">2015-03-28T09:28:08Z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