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1" d="100"/>
          <a:sy n="91" d="100"/>
        </p:scale>
        <p:origin x="2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Lakshmikantha" userId="f51fc51545d4466b" providerId="LiveId" clId="{E29A369C-F02F-4C73-BFA0-6E49DE9A6157}"/>
    <pc:docChg chg="undo custSel addSld delSld modSld">
      <pc:chgData name="Jahnavi Lakshmikantha" userId="f51fc51545d4466b" providerId="LiveId" clId="{E29A369C-F02F-4C73-BFA0-6E49DE9A6157}" dt="2021-01-24T19:53:25.173" v="43" actId="14100"/>
      <pc:docMkLst>
        <pc:docMk/>
      </pc:docMkLst>
      <pc:sldChg chg="modSp mod">
        <pc:chgData name="Jahnavi Lakshmikantha" userId="f51fc51545d4466b" providerId="LiveId" clId="{E29A369C-F02F-4C73-BFA0-6E49DE9A6157}" dt="2021-01-24T19:47:35.656" v="26" actId="113"/>
        <pc:sldMkLst>
          <pc:docMk/>
          <pc:sldMk cId="613729959" sldId="256"/>
        </pc:sldMkLst>
        <pc:spChg chg="mod">
          <ac:chgData name="Jahnavi Lakshmikantha" userId="f51fc51545d4466b" providerId="LiveId" clId="{E29A369C-F02F-4C73-BFA0-6E49DE9A6157}" dt="2021-01-24T19:47:35.656" v="26" actId="113"/>
          <ac:spMkLst>
            <pc:docMk/>
            <pc:sldMk cId="613729959" sldId="256"/>
            <ac:spMk id="2" creationId="{50D62B62-8DED-40AE-BEED-2934831BECCF}"/>
          </ac:spMkLst>
        </pc:spChg>
      </pc:sldChg>
      <pc:sldChg chg="setBg">
        <pc:chgData name="Jahnavi Lakshmikantha" userId="f51fc51545d4466b" providerId="LiveId" clId="{E29A369C-F02F-4C73-BFA0-6E49DE9A6157}" dt="2021-01-24T19:46:46.324" v="13"/>
        <pc:sldMkLst>
          <pc:docMk/>
          <pc:sldMk cId="2611881331" sldId="257"/>
        </pc:sldMkLst>
      </pc:sldChg>
      <pc:sldChg chg="modSp mod">
        <pc:chgData name="Jahnavi Lakshmikantha" userId="f51fc51545d4466b" providerId="LiveId" clId="{E29A369C-F02F-4C73-BFA0-6E49DE9A6157}" dt="2021-01-24T19:49:21.927" v="30" actId="255"/>
        <pc:sldMkLst>
          <pc:docMk/>
          <pc:sldMk cId="3539710425" sldId="258"/>
        </pc:sldMkLst>
        <pc:spChg chg="mod">
          <ac:chgData name="Jahnavi Lakshmikantha" userId="f51fc51545d4466b" providerId="LiveId" clId="{E29A369C-F02F-4C73-BFA0-6E49DE9A6157}" dt="2021-01-24T19:49:05.616" v="27" actId="255"/>
          <ac:spMkLst>
            <pc:docMk/>
            <pc:sldMk cId="3539710425" sldId="258"/>
            <ac:spMk id="4" creationId="{CFB7CAC6-3228-4470-90E1-8D6FCCFA6FFA}"/>
          </ac:spMkLst>
        </pc:spChg>
        <pc:spChg chg="mod">
          <ac:chgData name="Jahnavi Lakshmikantha" userId="f51fc51545d4466b" providerId="LiveId" clId="{E29A369C-F02F-4C73-BFA0-6E49DE9A6157}" dt="2021-01-24T19:49:21.927" v="30" actId="255"/>
          <ac:spMkLst>
            <pc:docMk/>
            <pc:sldMk cId="3539710425" sldId="258"/>
            <ac:spMk id="6" creationId="{4116F3C7-58EF-479C-A04F-7A7570709DD6}"/>
          </ac:spMkLst>
        </pc:spChg>
      </pc:sldChg>
      <pc:sldChg chg="addSp modSp mod">
        <pc:chgData name="Jahnavi Lakshmikantha" userId="f51fc51545d4466b" providerId="LiveId" clId="{E29A369C-F02F-4C73-BFA0-6E49DE9A6157}" dt="2021-01-24T19:53:25.173" v="43" actId="14100"/>
        <pc:sldMkLst>
          <pc:docMk/>
          <pc:sldMk cId="222568503" sldId="260"/>
        </pc:sldMkLst>
        <pc:picChg chg="add mod">
          <ac:chgData name="Jahnavi Lakshmikantha" userId="f51fc51545d4466b" providerId="LiveId" clId="{E29A369C-F02F-4C73-BFA0-6E49DE9A6157}" dt="2021-01-24T19:53:19.112" v="42" actId="1076"/>
          <ac:picMkLst>
            <pc:docMk/>
            <pc:sldMk cId="222568503" sldId="260"/>
            <ac:picMk id="3" creationId="{A89D3ABD-0B31-4AFA-A429-DD7BFE72EFB2}"/>
          </ac:picMkLst>
        </pc:picChg>
        <pc:picChg chg="mod">
          <ac:chgData name="Jahnavi Lakshmikantha" userId="f51fc51545d4466b" providerId="LiveId" clId="{E29A369C-F02F-4C73-BFA0-6E49DE9A6157}" dt="2021-01-24T19:53:25.173" v="43" actId="14100"/>
          <ac:picMkLst>
            <pc:docMk/>
            <pc:sldMk cId="222568503" sldId="260"/>
            <ac:picMk id="133" creationId="{00000000-0000-0000-0000-000000000000}"/>
          </ac:picMkLst>
        </pc:picChg>
      </pc:sldChg>
      <pc:sldChg chg="modSp mod setBg">
        <pc:chgData name="Jahnavi Lakshmikantha" userId="f51fc51545d4466b" providerId="LiveId" clId="{E29A369C-F02F-4C73-BFA0-6E49DE9A6157}" dt="2021-01-24T19:45:08.365" v="3" actId="207"/>
        <pc:sldMkLst>
          <pc:docMk/>
          <pc:sldMk cId="3819177649" sldId="264"/>
        </pc:sldMkLst>
        <pc:spChg chg="mod">
          <ac:chgData name="Jahnavi Lakshmikantha" userId="f51fc51545d4466b" providerId="LiveId" clId="{E29A369C-F02F-4C73-BFA0-6E49DE9A6157}" dt="2021-01-24T19:44:55.806" v="1" actId="207"/>
          <ac:spMkLst>
            <pc:docMk/>
            <pc:sldMk cId="3819177649" sldId="264"/>
            <ac:spMk id="164" creationId="{00000000-0000-0000-0000-000000000000}"/>
          </ac:spMkLst>
        </pc:spChg>
        <pc:spChg chg="mod">
          <ac:chgData name="Jahnavi Lakshmikantha" userId="f51fc51545d4466b" providerId="LiveId" clId="{E29A369C-F02F-4C73-BFA0-6E49DE9A6157}" dt="2021-01-24T19:45:08.365" v="3" actId="207"/>
          <ac:spMkLst>
            <pc:docMk/>
            <pc:sldMk cId="3819177649" sldId="264"/>
            <ac:spMk id="166" creationId="{00000000-0000-0000-0000-000000000000}"/>
          </ac:spMkLst>
        </pc:spChg>
        <pc:spChg chg="mod">
          <ac:chgData name="Jahnavi Lakshmikantha" userId="f51fc51545d4466b" providerId="LiveId" clId="{E29A369C-F02F-4C73-BFA0-6E49DE9A6157}" dt="2021-01-24T19:45:02.852" v="2" actId="207"/>
          <ac:spMkLst>
            <pc:docMk/>
            <pc:sldMk cId="3819177649" sldId="264"/>
            <ac:spMk id="167" creationId="{00000000-0000-0000-0000-000000000000}"/>
          </ac:spMkLst>
        </pc:spChg>
      </pc:sldChg>
      <pc:sldChg chg="modSp new mod setBg">
        <pc:chgData name="Jahnavi Lakshmikantha" userId="f51fc51545d4466b" providerId="LiveId" clId="{E29A369C-F02F-4C73-BFA0-6E49DE9A6157}" dt="2021-01-24T19:47:09.920" v="24" actId="255"/>
        <pc:sldMkLst>
          <pc:docMk/>
          <pc:sldMk cId="1740777276" sldId="265"/>
        </pc:sldMkLst>
        <pc:spChg chg="mod">
          <ac:chgData name="Jahnavi Lakshmikantha" userId="f51fc51545d4466b" providerId="LiveId" clId="{E29A369C-F02F-4C73-BFA0-6E49DE9A6157}" dt="2021-01-24T19:47:09.920" v="24" actId="255"/>
          <ac:spMkLst>
            <pc:docMk/>
            <pc:sldMk cId="1740777276" sldId="265"/>
            <ac:spMk id="2" creationId="{358FCE58-9B8B-4373-863F-24F70A58073D}"/>
          </ac:spMkLst>
        </pc:spChg>
      </pc:sldChg>
      <pc:sldChg chg="new del">
        <pc:chgData name="Jahnavi Lakshmikantha" userId="f51fc51545d4466b" providerId="LiveId" clId="{E29A369C-F02F-4C73-BFA0-6E49DE9A6157}" dt="2021-01-24T19:45:55.307" v="5" actId="47"/>
        <pc:sldMkLst>
          <pc:docMk/>
          <pc:sldMk cId="3803405947"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AD82B-57B4-4F7C-A0B1-98474C023321}" type="datetimeFigureOut">
              <a:rPr lang="en-IN" smtClean="0"/>
              <a:t>06-08-2021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313FC-4796-4D6B-92D7-027E27690D5E}" type="slidenum">
              <a:rPr lang="en-IN" smtClean="0"/>
              <a:t>‹#›</a:t>
            </a:fld>
            <a:endParaRPr lang="en-IN"/>
          </a:p>
        </p:txBody>
      </p:sp>
    </p:spTree>
    <p:extLst>
      <p:ext uri="{BB962C8B-B14F-4D97-AF65-F5344CB8AC3E}">
        <p14:creationId xmlns:p14="http://schemas.microsoft.com/office/powerpoint/2010/main" val="61791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52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63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356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76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667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ED95-BD8A-41A0-B5BA-1479CC78B9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DFC11D-53B3-4290-B02D-AF24B48BF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A04FEC-42F3-47F8-BA1F-8718A0C145C9}"/>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5" name="Footer Placeholder 4">
            <a:extLst>
              <a:ext uri="{FF2B5EF4-FFF2-40B4-BE49-F238E27FC236}">
                <a16:creationId xmlns:a16="http://schemas.microsoft.com/office/drawing/2014/main" id="{FA8E212E-7B71-4137-BB57-470281079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F07F7-B364-4F77-9888-D8D67E33CDAD}"/>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381015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8A38-4F32-4826-A217-8AA412273B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D0FBE7-7493-4444-B1B2-25DC4FAA8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DD2206-20FE-4425-95F2-20D1C4CF4639}"/>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5" name="Footer Placeholder 4">
            <a:extLst>
              <a:ext uri="{FF2B5EF4-FFF2-40B4-BE49-F238E27FC236}">
                <a16:creationId xmlns:a16="http://schemas.microsoft.com/office/drawing/2014/main" id="{21BA2956-D4FD-4F07-8792-7629F235A5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AD5057-8A92-4D0F-B445-83F093F55021}"/>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77645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8EBB3-2270-4EC2-B39C-2BAD4DDDFE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5BB7C-5D76-4DBB-94A0-F34B6735C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F50CC-B34E-40A3-8057-B8020C86F3D0}"/>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5" name="Footer Placeholder 4">
            <a:extLst>
              <a:ext uri="{FF2B5EF4-FFF2-40B4-BE49-F238E27FC236}">
                <a16:creationId xmlns:a16="http://schemas.microsoft.com/office/drawing/2014/main" id="{821B024C-D99F-4782-BF19-32B7E23AD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DDA60-AE60-494D-BEED-C12BC0C289A1}"/>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132857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A6C0-C245-4AEA-8F5A-33B222CBBC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2EB49F-2596-438B-BFE4-2F2A820AA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507BE6-615D-44AA-A1C1-2CAEB0FBCEAB}"/>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5" name="Footer Placeholder 4">
            <a:extLst>
              <a:ext uri="{FF2B5EF4-FFF2-40B4-BE49-F238E27FC236}">
                <a16:creationId xmlns:a16="http://schemas.microsoft.com/office/drawing/2014/main" id="{0FB91780-ED2D-4BB9-8F3D-FDE06C302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CD1AB-7F38-488C-BABF-F124CFB21EDB}"/>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78590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6E00-3FA6-4063-818F-7B2745EC06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9A0522-6EC4-4C23-9B95-D1272696AE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3E7208-2D4D-4450-939D-04BF0D5AA2B6}"/>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5" name="Footer Placeholder 4">
            <a:extLst>
              <a:ext uri="{FF2B5EF4-FFF2-40B4-BE49-F238E27FC236}">
                <a16:creationId xmlns:a16="http://schemas.microsoft.com/office/drawing/2014/main" id="{BAF56F4A-C143-4A6B-984C-DAB0C30E9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3FB57-EFE7-40FE-B2B6-BBB3F65FC656}"/>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303480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72A9-86A2-4298-A91C-7B79467319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96D2C-818A-431A-A53F-EA8279294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09C6A6-E20B-436C-9658-D4618E20F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8CA9E0-587B-4FC6-9791-BCCC56243C38}"/>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6" name="Footer Placeholder 5">
            <a:extLst>
              <a:ext uri="{FF2B5EF4-FFF2-40B4-BE49-F238E27FC236}">
                <a16:creationId xmlns:a16="http://schemas.microsoft.com/office/drawing/2014/main" id="{41D695B0-08FB-46DD-8AE6-F1612B0DF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91895C-E5A7-4B87-8236-BB52D40FDA59}"/>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255731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1024-0E85-4EB1-B21E-403EE56489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D173C0-FE51-4240-9A09-A0AD7AB25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F04CF-E3A5-4B7D-BA6A-0052C0E48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9B6803-A633-4FD2-AA63-A16FA9A7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17F88B-A48B-4BB6-A749-B8DBEAB060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661183-0977-4487-BE4A-2B9650026F5A}"/>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8" name="Footer Placeholder 7">
            <a:extLst>
              <a:ext uri="{FF2B5EF4-FFF2-40B4-BE49-F238E27FC236}">
                <a16:creationId xmlns:a16="http://schemas.microsoft.com/office/drawing/2014/main" id="{B1E3DDB2-E687-4C26-8B85-A42549AF23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E3CC82-59C9-451F-BF8D-96DF572B5747}"/>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157184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8F56-55E3-4DEA-8464-579A060E4D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04AEB5-EDDB-4715-A1F1-9E6C3D3CBBAC}"/>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4" name="Footer Placeholder 3">
            <a:extLst>
              <a:ext uri="{FF2B5EF4-FFF2-40B4-BE49-F238E27FC236}">
                <a16:creationId xmlns:a16="http://schemas.microsoft.com/office/drawing/2014/main" id="{A3C3FEB3-2409-49DF-8F89-7D1883859D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196FEA-3190-467C-9CFD-B77AEA551001}"/>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90994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1202B1-D229-4657-A416-31CD622CE376}"/>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3" name="Footer Placeholder 2">
            <a:extLst>
              <a:ext uri="{FF2B5EF4-FFF2-40B4-BE49-F238E27FC236}">
                <a16:creationId xmlns:a16="http://schemas.microsoft.com/office/drawing/2014/main" id="{A8A0C1E7-CBF6-434C-81CD-935B4D9E14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BD122E-707F-42FA-96A5-DFFEBF5FCEA0}"/>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260892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66E8-E939-40C9-8219-F1AED9566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709502-F87A-40FB-BC6C-24B5FD3A2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C928AE-2F77-4E47-B32B-7E1C38E7A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19030-44FB-46B0-9840-CDA9369744FD}"/>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6" name="Footer Placeholder 5">
            <a:extLst>
              <a:ext uri="{FF2B5EF4-FFF2-40B4-BE49-F238E27FC236}">
                <a16:creationId xmlns:a16="http://schemas.microsoft.com/office/drawing/2014/main" id="{74ABCF27-5A1F-4976-A295-BCE8845B6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50639-C4F2-4895-B753-224468422224}"/>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348475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31C0-1042-4D78-93B5-CD6D55C3A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618419-F969-47D5-8CBC-7128883E4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6365EB-09C8-48D8-8E8A-F46D4084F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C5A45-D9C9-4240-B3D7-9031FE6EAEBB}"/>
              </a:ext>
            </a:extLst>
          </p:cNvPr>
          <p:cNvSpPr>
            <a:spLocks noGrp="1"/>
          </p:cNvSpPr>
          <p:nvPr>
            <p:ph type="dt" sz="half" idx="10"/>
          </p:nvPr>
        </p:nvSpPr>
        <p:spPr/>
        <p:txBody>
          <a:bodyPr/>
          <a:lstStyle/>
          <a:p>
            <a:fld id="{B3F7142F-26E9-4C35-8035-81DA3CC8ACF7}" type="datetimeFigureOut">
              <a:rPr lang="en-IN" smtClean="0"/>
              <a:t>06-08-2021</a:t>
            </a:fld>
            <a:endParaRPr lang="en-IN"/>
          </a:p>
        </p:txBody>
      </p:sp>
      <p:sp>
        <p:nvSpPr>
          <p:cNvPr id="6" name="Footer Placeholder 5">
            <a:extLst>
              <a:ext uri="{FF2B5EF4-FFF2-40B4-BE49-F238E27FC236}">
                <a16:creationId xmlns:a16="http://schemas.microsoft.com/office/drawing/2014/main" id="{3A0F6C54-972F-47C8-8B30-32A6813A55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ED8654-C4D7-4E47-861F-26A5FDCE8407}"/>
              </a:ext>
            </a:extLst>
          </p:cNvPr>
          <p:cNvSpPr>
            <a:spLocks noGrp="1"/>
          </p:cNvSpPr>
          <p:nvPr>
            <p:ph type="sldNum" sz="quarter" idx="12"/>
          </p:nvPr>
        </p:nvSpPr>
        <p:spPr/>
        <p:txBody>
          <a:bodyPr/>
          <a:lstStyle/>
          <a:p>
            <a:fld id="{1F3E9C55-387F-4D07-BCE7-E9816338CA64}" type="slidenum">
              <a:rPr lang="en-IN" smtClean="0"/>
              <a:t>‹#›</a:t>
            </a:fld>
            <a:endParaRPr lang="en-IN"/>
          </a:p>
        </p:txBody>
      </p:sp>
    </p:spTree>
    <p:extLst>
      <p:ext uri="{BB962C8B-B14F-4D97-AF65-F5344CB8AC3E}">
        <p14:creationId xmlns:p14="http://schemas.microsoft.com/office/powerpoint/2010/main" val="415491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B91BE-51C8-4B48-A853-1DB5E8857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5FAB4E-B0D9-49D3-85B0-0AA6F2BE0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418F19-3C51-47AD-BE53-C653CEE96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7142F-26E9-4C35-8035-81DA3CC8ACF7}" type="datetimeFigureOut">
              <a:rPr lang="en-IN" smtClean="0"/>
              <a:t>06-08-2021</a:t>
            </a:fld>
            <a:endParaRPr lang="en-IN"/>
          </a:p>
        </p:txBody>
      </p:sp>
      <p:sp>
        <p:nvSpPr>
          <p:cNvPr id="5" name="Footer Placeholder 4">
            <a:extLst>
              <a:ext uri="{FF2B5EF4-FFF2-40B4-BE49-F238E27FC236}">
                <a16:creationId xmlns:a16="http://schemas.microsoft.com/office/drawing/2014/main" id="{8A251D19-1306-4736-9F6D-579EB43C6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D94E1E-53CD-44E5-AC17-F07EA9BA7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E9C55-387F-4D07-BCE7-E9816338CA64}" type="slidenum">
              <a:rPr lang="en-IN" smtClean="0"/>
              <a:t>‹#›</a:t>
            </a:fld>
            <a:endParaRPr lang="en-IN"/>
          </a:p>
        </p:txBody>
      </p:sp>
    </p:spTree>
    <p:extLst>
      <p:ext uri="{BB962C8B-B14F-4D97-AF65-F5344CB8AC3E}">
        <p14:creationId xmlns:p14="http://schemas.microsoft.com/office/powerpoint/2010/main" val="311781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7586B5DC-426F-40D4-88D7-D0FCF926EE8A}"/>
              </a:ext>
            </a:extLst>
          </p:cNvPr>
          <p:cNvSpPr>
            <a:spLocks noGrp="1"/>
          </p:cNvSpPr>
          <p:nvPr>
            <p:ph type="subTitle" idx="1"/>
          </p:nvPr>
        </p:nvSpPr>
        <p:spPr>
          <a:xfrm>
            <a:off x="4184276" y="5428835"/>
            <a:ext cx="3892175" cy="1432628"/>
          </a:xfrm>
          <a:noFill/>
        </p:spPr>
        <p:txBody>
          <a:bodyPr>
            <a:normAutofit/>
          </a:bodyPr>
          <a:lstStyle/>
          <a:p>
            <a:pPr marL="0" lvl="0" indent="0" algn="ctr" rtl="0">
              <a:lnSpc>
                <a:spcPct val="80000"/>
              </a:lnSpc>
              <a:spcBef>
                <a:spcPts val="0"/>
              </a:spcBef>
              <a:spcAft>
                <a:spcPts val="0"/>
              </a:spcAft>
              <a:buClr>
                <a:schemeClr val="lt1"/>
              </a:buClr>
              <a:buSzPts val="2000"/>
              <a:buNone/>
            </a:pPr>
            <a:r>
              <a:rPr lang="en-US" sz="2000" b="1" dirty="0">
                <a:latin typeface="Times New Roman"/>
                <a:ea typeface="Times New Roman"/>
                <a:cs typeface="Times New Roman"/>
                <a:sym typeface="Times New Roman"/>
              </a:rPr>
              <a:t>Presented by:</a:t>
            </a:r>
            <a:endParaRPr lang="en-US" sz="2000" dirty="0"/>
          </a:p>
          <a:p>
            <a:pPr marL="0" lvl="0" indent="0" algn="ctr" rtl="0">
              <a:lnSpc>
                <a:spcPct val="80000"/>
              </a:lnSpc>
              <a:spcBef>
                <a:spcPts val="1000"/>
              </a:spcBef>
              <a:spcAft>
                <a:spcPts val="0"/>
              </a:spcAft>
              <a:buClr>
                <a:schemeClr val="lt1"/>
              </a:buClr>
              <a:buSzPts val="2000"/>
              <a:buNone/>
            </a:pPr>
            <a:r>
              <a:rPr lang="en-US" sz="2000">
                <a:latin typeface="Times New Roman"/>
                <a:ea typeface="Times New Roman"/>
                <a:cs typeface="Times New Roman"/>
                <a:sym typeface="Times New Roman"/>
              </a:rPr>
              <a:t>Meghashree  </a:t>
            </a:r>
            <a:r>
              <a:rPr lang="en-US" sz="2000" dirty="0">
                <a:latin typeface="Times New Roman"/>
                <a:ea typeface="Times New Roman"/>
                <a:cs typeface="Times New Roman"/>
                <a:sym typeface="Times New Roman"/>
              </a:rPr>
              <a:t>B B -1BM19IS088</a:t>
            </a:r>
            <a:endParaRPr lang="en-US" sz="2000" dirty="0"/>
          </a:p>
          <a:p>
            <a:endParaRPr lang="en-IN" sz="2000" dirty="0">
              <a:solidFill>
                <a:srgbClr val="080808"/>
              </a:solidFill>
            </a:endParaRPr>
          </a:p>
        </p:txBody>
      </p:sp>
      <p:sp>
        <p:nvSpPr>
          <p:cNvPr id="2" name="Title 1">
            <a:extLst>
              <a:ext uri="{FF2B5EF4-FFF2-40B4-BE49-F238E27FC236}">
                <a16:creationId xmlns:a16="http://schemas.microsoft.com/office/drawing/2014/main" id="{50D62B62-8DED-40AE-BEED-2934831BECCF}"/>
              </a:ext>
            </a:extLst>
          </p:cNvPr>
          <p:cNvSpPr>
            <a:spLocks noGrp="1"/>
          </p:cNvSpPr>
          <p:nvPr>
            <p:ph type="ctrTitle"/>
          </p:nvPr>
        </p:nvSpPr>
        <p:spPr>
          <a:xfrm>
            <a:off x="3333746" y="1553772"/>
            <a:ext cx="5782716" cy="3597911"/>
          </a:xfrm>
          <a:noFill/>
        </p:spPr>
        <p:txBody>
          <a:bodyPr anchor="ctr">
            <a:normAutofit fontScale="90000"/>
          </a:bodyPr>
          <a:lstStyle/>
          <a:p>
            <a:br>
              <a:rPr lang="en-US" sz="1300" b="1" dirty="0">
                <a:latin typeface="Times New Roman"/>
                <a:ea typeface="Times New Roman"/>
                <a:cs typeface="Times New Roman"/>
                <a:sym typeface="Times New Roman"/>
              </a:rPr>
            </a:br>
            <a:r>
              <a:rPr lang="en-US" sz="1300" b="1" dirty="0">
                <a:latin typeface="Times New Roman"/>
                <a:ea typeface="Times New Roman"/>
                <a:cs typeface="Times New Roman"/>
                <a:sym typeface="Times New Roman"/>
              </a:rPr>
              <a:t>B.M.S College of Engineering</a:t>
            </a:r>
            <a:br>
              <a:rPr lang="en-US" sz="1300" b="1" dirty="0">
                <a:latin typeface="Times New Roman"/>
                <a:ea typeface="Times New Roman"/>
                <a:cs typeface="Times New Roman"/>
                <a:sym typeface="Times New Roman"/>
              </a:rPr>
            </a:br>
            <a:r>
              <a:rPr lang="en-US" sz="1300" b="1" dirty="0">
                <a:latin typeface="Times New Roman"/>
                <a:ea typeface="Times New Roman"/>
                <a:cs typeface="Times New Roman"/>
                <a:sym typeface="Times New Roman"/>
              </a:rPr>
              <a:t>P.O. Box No.: 1908 Bull Temple Road,</a:t>
            </a:r>
            <a:br>
              <a:rPr lang="en-US" sz="1300" b="1" dirty="0">
                <a:latin typeface="Times New Roman"/>
                <a:ea typeface="Times New Roman"/>
                <a:cs typeface="Times New Roman"/>
                <a:sym typeface="Times New Roman"/>
              </a:rPr>
            </a:br>
            <a:r>
              <a:rPr lang="en-US" sz="1300" b="1" dirty="0">
                <a:latin typeface="Times New Roman"/>
                <a:ea typeface="Times New Roman"/>
                <a:cs typeface="Times New Roman"/>
                <a:sym typeface="Times New Roman"/>
              </a:rPr>
              <a:t>Bangalore-560 019</a:t>
            </a:r>
            <a:br>
              <a:rPr lang="en-US" sz="1300" b="1" dirty="0">
                <a:latin typeface="Times New Roman"/>
                <a:ea typeface="Times New Roman"/>
                <a:cs typeface="Times New Roman"/>
                <a:sym typeface="Times New Roman"/>
              </a:rPr>
            </a:br>
            <a:r>
              <a:rPr lang="en-US" sz="1300" b="1" dirty="0">
                <a:latin typeface="Times New Roman"/>
                <a:ea typeface="Times New Roman"/>
                <a:cs typeface="Times New Roman"/>
                <a:sym typeface="Times New Roman"/>
              </a:rPr>
              <a:t>DEPARTMENT OF INFORMATION SCIENCE &amp; ENGINEERING</a:t>
            </a:r>
            <a:br>
              <a:rPr lang="en-IN" sz="4000" b="1" dirty="0">
                <a:latin typeface="Times New Roman"/>
                <a:ea typeface="Times New Roman"/>
                <a:cs typeface="Times New Roman"/>
                <a:sym typeface="Times New Roman"/>
              </a:rPr>
            </a:br>
            <a:br>
              <a:rPr lang="en-IN" sz="4000" b="1" dirty="0">
                <a:latin typeface="Times New Roman"/>
                <a:ea typeface="Times New Roman"/>
                <a:cs typeface="Times New Roman"/>
                <a:sym typeface="Times New Roman"/>
              </a:rPr>
            </a:br>
            <a:r>
              <a:rPr lang="en-IN" sz="4000" b="1" dirty="0">
                <a:latin typeface="Times New Roman"/>
                <a:ea typeface="Times New Roman"/>
                <a:cs typeface="Times New Roman"/>
                <a:sym typeface="Times New Roman"/>
              </a:rPr>
              <a:t>OOPS USING C++</a:t>
            </a:r>
            <a:br>
              <a:rPr lang="en-IN" sz="4000" b="1" dirty="0">
                <a:latin typeface="Times New Roman"/>
                <a:ea typeface="Times New Roman"/>
                <a:cs typeface="Times New Roman"/>
                <a:sym typeface="Times New Roman"/>
              </a:rPr>
            </a:br>
            <a:br>
              <a:rPr lang="en-IN" sz="2700" dirty="0">
                <a:latin typeface="Times New Roman"/>
                <a:ea typeface="Times New Roman"/>
                <a:cs typeface="Times New Roman"/>
                <a:sym typeface="Times New Roman"/>
              </a:rPr>
            </a:br>
            <a:r>
              <a:rPr lang="en-IN" sz="2700" b="1" dirty="0">
                <a:latin typeface="Times New Roman"/>
                <a:ea typeface="Times New Roman"/>
                <a:cs typeface="Times New Roman"/>
                <a:sym typeface="Times New Roman"/>
              </a:rPr>
              <a:t>Faculty in Charge:</a:t>
            </a:r>
            <a:br>
              <a:rPr lang="en-IN" sz="2700" dirty="0">
                <a:latin typeface="Times New Roman"/>
                <a:ea typeface="Times New Roman"/>
                <a:cs typeface="Times New Roman"/>
                <a:sym typeface="Times New Roman"/>
              </a:rPr>
            </a:br>
            <a:r>
              <a:rPr lang="en-IN" sz="2700" dirty="0">
                <a:latin typeface="Times New Roman"/>
                <a:ea typeface="Times New Roman"/>
                <a:cs typeface="Times New Roman"/>
                <a:sym typeface="Times New Roman"/>
              </a:rPr>
              <a:t>Prof Shubha V Rao</a:t>
            </a:r>
            <a:br>
              <a:rPr lang="en-IN" sz="2700" dirty="0">
                <a:latin typeface="Times New Roman"/>
                <a:ea typeface="Times New Roman"/>
                <a:cs typeface="Times New Roman"/>
                <a:sym typeface="Times New Roman"/>
              </a:rPr>
            </a:br>
            <a:br>
              <a:rPr lang="en-IN" sz="2700" dirty="0">
                <a:latin typeface="Times New Roman"/>
                <a:ea typeface="Times New Roman"/>
                <a:cs typeface="Times New Roman"/>
                <a:sym typeface="Times New Roman"/>
              </a:rPr>
            </a:br>
            <a:r>
              <a:rPr lang="en-IN" sz="2700" b="1" dirty="0">
                <a:latin typeface="Times New Roman"/>
                <a:ea typeface="Times New Roman"/>
                <a:cs typeface="Times New Roman"/>
                <a:sym typeface="Times New Roman"/>
              </a:rPr>
              <a:t>Project topic:</a:t>
            </a:r>
            <a:br>
              <a:rPr lang="en-IN" sz="2700" dirty="0">
                <a:latin typeface="Times New Roman"/>
                <a:ea typeface="Times New Roman"/>
                <a:cs typeface="Times New Roman"/>
                <a:sym typeface="Times New Roman"/>
              </a:rPr>
            </a:br>
            <a:r>
              <a:rPr lang="en-IN" sz="2700" dirty="0">
                <a:latin typeface="Times New Roman"/>
                <a:ea typeface="Times New Roman"/>
                <a:cs typeface="Times New Roman"/>
                <a:sym typeface="Times New Roman"/>
              </a:rPr>
              <a:t>Phone registry using linked list</a:t>
            </a:r>
            <a:endParaRPr lang="en-IN" sz="27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a:extLst>
              <a:ext uri="{FF2B5EF4-FFF2-40B4-BE49-F238E27FC236}">
                <a16:creationId xmlns:a16="http://schemas.microsoft.com/office/drawing/2014/main" id="{2B76DB4A-8C20-430E-AA4B-0FC9AD2AC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1359" y="203263"/>
            <a:ext cx="1442092" cy="1428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2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253D-2A52-46A7-8F7C-0BDBDBDDF87E}"/>
              </a:ext>
            </a:extLst>
          </p:cNvPr>
          <p:cNvSpPr>
            <a:spLocks noGrp="1"/>
          </p:cNvSpPr>
          <p:nvPr>
            <p:ph type="title"/>
          </p:nvPr>
        </p:nvSpPr>
        <p:spPr/>
        <p:txBody>
          <a:bodyPr/>
          <a:lstStyle/>
          <a:p>
            <a:pPr algn="ctr"/>
            <a:r>
              <a:rPr lang="en-US" u="sng" dirty="0">
                <a:solidFill>
                  <a:schemeClr val="tx2">
                    <a:lumMod val="75000"/>
                  </a:schemeClr>
                </a:solidFill>
                <a:latin typeface="+mn-lt"/>
              </a:rPr>
              <a:t>PROBLEM STATEMENT</a:t>
            </a:r>
            <a:endParaRPr lang="en-IN" u="sng" dirty="0">
              <a:solidFill>
                <a:schemeClr val="tx2">
                  <a:lumMod val="75000"/>
                </a:schemeClr>
              </a:solidFill>
              <a:latin typeface="+mn-lt"/>
            </a:endParaRPr>
          </a:p>
        </p:txBody>
      </p:sp>
      <p:sp>
        <p:nvSpPr>
          <p:cNvPr id="3" name="Content Placeholder 2">
            <a:extLst>
              <a:ext uri="{FF2B5EF4-FFF2-40B4-BE49-F238E27FC236}">
                <a16:creationId xmlns:a16="http://schemas.microsoft.com/office/drawing/2014/main" id="{69B50232-DA04-4CFF-B34B-C7E32ADFC1AA}"/>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endParaRPr lang="en-US" sz="2000" b="0" i="0" u="none" strike="noStrike" dirty="0">
              <a:solidFill>
                <a:srgbClr val="000000"/>
              </a:solidFill>
              <a:effectLst/>
              <a:latin typeface="Times" panose="02020603050405020304" pitchFamily="18" charset="0"/>
            </a:endParaRPr>
          </a:p>
          <a:p>
            <a:pPr marL="0" indent="0" algn="just" rtl="0">
              <a:spcBef>
                <a:spcPts val="0"/>
              </a:spcBef>
              <a:spcAft>
                <a:spcPts val="0"/>
              </a:spcAft>
              <a:buNone/>
            </a:pPr>
            <a:endParaRPr lang="en-US" sz="2000" b="0" i="0" u="none" strike="noStrike" dirty="0">
              <a:solidFill>
                <a:srgbClr val="000000"/>
              </a:solidFill>
              <a:effectLst/>
              <a:latin typeface="Times" panose="02020603050405020304" pitchFamily="18" charset="0"/>
            </a:endParaRPr>
          </a:p>
          <a:p>
            <a:pPr marL="0" indent="0" algn="just" rtl="0">
              <a:spcBef>
                <a:spcPts val="0"/>
              </a:spcBef>
              <a:spcAft>
                <a:spcPts val="0"/>
              </a:spcAft>
              <a:buNone/>
            </a:pPr>
            <a:endParaRPr lang="en-US" sz="2000" b="0" i="0" u="none" strike="noStrike" dirty="0">
              <a:solidFill>
                <a:srgbClr val="000000"/>
              </a:solidFill>
              <a:effectLst/>
              <a:latin typeface="Times" panose="02020603050405020304" pitchFamily="18" charset="0"/>
            </a:endParaRPr>
          </a:p>
          <a:p>
            <a:pPr marL="0" indent="0" algn="just" rtl="0">
              <a:spcBef>
                <a:spcPts val="0"/>
              </a:spcBef>
              <a:spcAft>
                <a:spcPts val="0"/>
              </a:spcAft>
              <a:buNone/>
            </a:pPr>
            <a:r>
              <a:rPr lang="en-US" sz="2000" b="0" i="0" u="none" strike="noStrike" dirty="0">
                <a:solidFill>
                  <a:srgbClr val="000000"/>
                </a:solidFill>
                <a:effectLst/>
                <a:latin typeface="Times" panose="02020603050405020304" pitchFamily="18" charset="0"/>
              </a:rPr>
              <a:t>A Book that gives a list of the names , addresses and telephone numbers of the people is called a phone directory. A phone directory is one of the most useful tools of information in communication. From time to time we have come across many directories, whether in hard or soft print, but most people however overlook their importance due to lack of proper knowledge on their use and benefits. Hence we have tried to recreate the phone directory in our program “</a:t>
            </a:r>
            <a:r>
              <a:rPr lang="en-US" sz="2000" b="1" i="0" u="none" strike="noStrike" dirty="0">
                <a:solidFill>
                  <a:srgbClr val="000000"/>
                </a:solidFill>
                <a:effectLst/>
                <a:latin typeface="Times" panose="02020603050405020304" pitchFamily="18" charset="0"/>
              </a:rPr>
              <a:t>Phone Registry</a:t>
            </a:r>
            <a:r>
              <a:rPr lang="en-US" sz="2000" b="0" i="0" u="none" strike="noStrike" dirty="0">
                <a:solidFill>
                  <a:srgbClr val="000000"/>
                </a:solidFill>
                <a:effectLst/>
                <a:latin typeface="Times" panose="02020603050405020304" pitchFamily="18" charset="0"/>
              </a:rPr>
              <a:t>” using OOPs concepts in C++ . The difference between these two is that we can add, modify and delete a record in the phone registry but not in the phone directory. The features of phone registry are adding, listing, searching, modifying, deleting records and also reversing the order of the  records. All these operations are done through file handling, i.e all the added and modified data are recorded in a file called ”</a:t>
            </a:r>
            <a:r>
              <a:rPr lang="en-US" sz="2000" b="1" i="0" u="none" strike="noStrike" dirty="0">
                <a:solidFill>
                  <a:srgbClr val="000000"/>
                </a:solidFill>
                <a:effectLst/>
                <a:latin typeface="Times" panose="02020603050405020304" pitchFamily="18" charset="0"/>
              </a:rPr>
              <a:t>Recordbook</a:t>
            </a:r>
            <a:r>
              <a:rPr lang="en-US" sz="2000" b="0" i="0" u="none" strike="noStrike" dirty="0">
                <a:solidFill>
                  <a:srgbClr val="000000"/>
                </a:solidFill>
                <a:effectLst/>
                <a:latin typeface="Times" panose="02020603050405020304" pitchFamily="18" charset="0"/>
              </a:rPr>
              <a:t>”, and the deleted information is removed from the program file. </a:t>
            </a:r>
            <a:r>
              <a:rPr lang="en-US" sz="1800" b="0" i="0" u="none" strike="noStrike" dirty="0">
                <a:solidFill>
                  <a:srgbClr val="000000"/>
                </a:solidFill>
                <a:effectLst/>
                <a:latin typeface="Times" panose="02020603050405020304" pitchFamily="18" charset="0"/>
              </a:rPr>
              <a:t>Here the information of the people are linked using a data structure called </a:t>
            </a:r>
            <a:r>
              <a:rPr lang="en-US" sz="1800" b="1" i="0" u="none" strike="noStrike" dirty="0">
                <a:solidFill>
                  <a:srgbClr val="000000"/>
                </a:solidFill>
                <a:effectLst/>
                <a:latin typeface="Times" panose="02020603050405020304" pitchFamily="18" charset="0"/>
              </a:rPr>
              <a:t>Linked list</a:t>
            </a:r>
            <a:r>
              <a:rPr lang="en-US" sz="1800" b="0" i="0" u="none" strike="noStrike" dirty="0">
                <a:solidFill>
                  <a:srgbClr val="000000"/>
                </a:solidFill>
                <a:effectLst/>
                <a:latin typeface="Times" panose="02020603050405020304" pitchFamily="18" charset="0"/>
              </a:rPr>
              <a:t>.</a:t>
            </a:r>
            <a:r>
              <a:rPr lang="en-US" sz="1800" b="1" i="0" u="none" strike="noStrike" dirty="0">
                <a:solidFill>
                  <a:srgbClr val="000000"/>
                </a:solidFill>
                <a:effectLst/>
                <a:latin typeface="Times" panose="02020603050405020304" pitchFamily="18" charset="0"/>
              </a:rPr>
              <a:t> </a:t>
            </a:r>
            <a:r>
              <a:rPr lang="en-US" sz="1800" b="0" i="0" u="none" strike="noStrike" dirty="0">
                <a:solidFill>
                  <a:srgbClr val="000000"/>
                </a:solidFill>
                <a:effectLst/>
                <a:latin typeface="Times" panose="02020603050405020304" pitchFamily="18" charset="0"/>
              </a:rPr>
              <a:t>The phone registry contains Name, Address, Birth year and Phone number of a person. </a:t>
            </a:r>
            <a:endParaRPr lang="en-US" sz="1400" b="0" dirty="0">
              <a:effectLst/>
            </a:endParaRPr>
          </a:p>
          <a:p>
            <a:pPr marL="0" indent="0">
              <a:buNone/>
            </a:pPr>
            <a:endParaRPr lang="en-US" sz="2000" b="0" dirty="0">
              <a:effectLst/>
            </a:endParaRPr>
          </a:p>
          <a:p>
            <a:pPr marL="0" indent="0">
              <a:buNone/>
            </a:pPr>
            <a:br>
              <a:rPr lang="en-US" sz="2000" dirty="0"/>
            </a:br>
            <a:endParaRPr lang="en-IN" sz="2000" dirty="0"/>
          </a:p>
        </p:txBody>
      </p:sp>
    </p:spTree>
    <p:extLst>
      <p:ext uri="{BB962C8B-B14F-4D97-AF65-F5344CB8AC3E}">
        <p14:creationId xmlns:p14="http://schemas.microsoft.com/office/powerpoint/2010/main" val="261188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62CD-C24D-44A7-A7B2-58373B7B2A55}"/>
              </a:ext>
            </a:extLst>
          </p:cNvPr>
          <p:cNvSpPr>
            <a:spLocks noGrp="1"/>
          </p:cNvSpPr>
          <p:nvPr>
            <p:ph type="title"/>
          </p:nvPr>
        </p:nvSpPr>
        <p:spPr/>
        <p:txBody>
          <a:bodyPr/>
          <a:lstStyle/>
          <a:p>
            <a:pPr algn="ctr"/>
            <a:r>
              <a:rPr lang="en-US" u="sng" dirty="0">
                <a:solidFill>
                  <a:schemeClr val="tx2">
                    <a:lumMod val="75000"/>
                  </a:schemeClr>
                </a:solidFill>
              </a:rPr>
              <a:t>OVERALL PROJECT DIAGRAM </a:t>
            </a:r>
            <a:endParaRPr lang="en-IN" u="sng" dirty="0">
              <a:solidFill>
                <a:schemeClr val="tx2">
                  <a:lumMod val="75000"/>
                </a:schemeClr>
              </a:solidFill>
            </a:endParaRPr>
          </a:p>
        </p:txBody>
      </p:sp>
      <p:sp>
        <p:nvSpPr>
          <p:cNvPr id="4" name="Google Shape;116;p3">
            <a:extLst>
              <a:ext uri="{FF2B5EF4-FFF2-40B4-BE49-F238E27FC236}">
                <a16:creationId xmlns:a16="http://schemas.microsoft.com/office/drawing/2014/main" id="{CFB7CAC6-3228-4470-90E1-8D6FCCFA6FFA}"/>
              </a:ext>
            </a:extLst>
          </p:cNvPr>
          <p:cNvSpPr>
            <a:spLocks noGrp="1"/>
          </p:cNvSpPr>
          <p:nvPr>
            <p:ph idx="1"/>
          </p:nvPr>
        </p:nvSpPr>
        <p:spPr>
          <a:xfrm>
            <a:off x="538843" y="1851129"/>
            <a:ext cx="2348716" cy="111398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0" i="0" u="none" strike="noStrike" cap="none" dirty="0">
                <a:solidFill>
                  <a:schemeClr val="lt1"/>
                </a:solidFill>
                <a:latin typeface="Times New Roman"/>
                <a:ea typeface="Times New Roman"/>
                <a:cs typeface="Times New Roman"/>
                <a:sym typeface="Times New Roman"/>
              </a:rPr>
              <a:t>Constructor called</a:t>
            </a:r>
            <a:endParaRPr sz="2000" dirty="0"/>
          </a:p>
        </p:txBody>
      </p:sp>
      <p:cxnSp>
        <p:nvCxnSpPr>
          <p:cNvPr id="5" name="Google Shape;118;p3">
            <a:extLst>
              <a:ext uri="{FF2B5EF4-FFF2-40B4-BE49-F238E27FC236}">
                <a16:creationId xmlns:a16="http://schemas.microsoft.com/office/drawing/2014/main" id="{12214A8B-CBCC-4F16-813D-C08E59A90B22}"/>
              </a:ext>
            </a:extLst>
          </p:cNvPr>
          <p:cNvCxnSpPr>
            <a:cxnSpLocks/>
          </p:cNvCxnSpPr>
          <p:nvPr/>
        </p:nvCxnSpPr>
        <p:spPr>
          <a:xfrm flipV="1">
            <a:off x="2887558" y="2408121"/>
            <a:ext cx="650400" cy="3000"/>
          </a:xfrm>
          <a:prstGeom prst="straightConnector1">
            <a:avLst/>
          </a:prstGeom>
          <a:noFill/>
          <a:ln w="9525" cap="flat" cmpd="sng">
            <a:solidFill>
              <a:schemeClr val="accent1"/>
            </a:solidFill>
            <a:prstDash val="solid"/>
            <a:miter lim="800000"/>
            <a:headEnd type="none" w="sm" len="sm"/>
            <a:tailEnd type="triangle" w="med" len="med"/>
          </a:ln>
        </p:spPr>
      </p:cxnSp>
      <p:sp>
        <p:nvSpPr>
          <p:cNvPr id="6" name="Google Shape;117;p3">
            <a:extLst>
              <a:ext uri="{FF2B5EF4-FFF2-40B4-BE49-F238E27FC236}">
                <a16:creationId xmlns:a16="http://schemas.microsoft.com/office/drawing/2014/main" id="{4116F3C7-58EF-479C-A04F-7A7570709DD6}"/>
              </a:ext>
            </a:extLst>
          </p:cNvPr>
          <p:cNvSpPr/>
          <p:nvPr/>
        </p:nvSpPr>
        <p:spPr>
          <a:xfrm>
            <a:off x="3537958" y="1851129"/>
            <a:ext cx="2852111" cy="119297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0" i="0" u="none" strike="noStrike" cap="none" dirty="0">
                <a:solidFill>
                  <a:schemeClr val="lt1"/>
                </a:solidFill>
                <a:latin typeface="Times New Roman"/>
                <a:ea typeface="Times New Roman"/>
                <a:cs typeface="Times New Roman"/>
                <a:sym typeface="Times New Roman"/>
              </a:rPr>
              <a:t>File initialized</a:t>
            </a:r>
            <a:endParaRPr sz="2000" dirty="0"/>
          </a:p>
        </p:txBody>
      </p:sp>
      <p:cxnSp>
        <p:nvCxnSpPr>
          <p:cNvPr id="7" name="Google Shape;119;p3">
            <a:extLst>
              <a:ext uri="{FF2B5EF4-FFF2-40B4-BE49-F238E27FC236}">
                <a16:creationId xmlns:a16="http://schemas.microsoft.com/office/drawing/2014/main" id="{B12B260A-6240-4017-B861-3492CDD36CF3}"/>
              </a:ext>
            </a:extLst>
          </p:cNvPr>
          <p:cNvCxnSpPr>
            <a:cxnSpLocks/>
          </p:cNvCxnSpPr>
          <p:nvPr/>
        </p:nvCxnSpPr>
        <p:spPr>
          <a:xfrm>
            <a:off x="6390069" y="2447614"/>
            <a:ext cx="650400" cy="0"/>
          </a:xfrm>
          <a:prstGeom prst="straightConnector1">
            <a:avLst/>
          </a:prstGeom>
          <a:noFill/>
          <a:ln w="9525" cap="flat" cmpd="sng">
            <a:solidFill>
              <a:schemeClr val="accent1"/>
            </a:solidFill>
            <a:prstDash val="solid"/>
            <a:miter lim="800000"/>
            <a:headEnd type="none" w="sm" len="sm"/>
            <a:tailEnd type="triangle" w="med" len="med"/>
          </a:ln>
        </p:spPr>
      </p:cxnSp>
      <p:sp>
        <p:nvSpPr>
          <p:cNvPr id="10" name="Google Shape;120;p3">
            <a:extLst>
              <a:ext uri="{FF2B5EF4-FFF2-40B4-BE49-F238E27FC236}">
                <a16:creationId xmlns:a16="http://schemas.microsoft.com/office/drawing/2014/main" id="{3BE53845-011B-4EA2-8FF2-3B2F789A1D83}"/>
              </a:ext>
            </a:extLst>
          </p:cNvPr>
          <p:cNvSpPr/>
          <p:nvPr/>
        </p:nvSpPr>
        <p:spPr>
          <a:xfrm>
            <a:off x="7040468" y="1923881"/>
            <a:ext cx="4634843" cy="104746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Times New Roman"/>
                <a:ea typeface="Times New Roman"/>
                <a:cs typeface="Times New Roman"/>
                <a:sym typeface="Times New Roman"/>
              </a:rPr>
              <a:t>If file not empty, the existing records are copied to the list created through read operation</a:t>
            </a:r>
            <a:endParaRPr dirty="0"/>
          </a:p>
        </p:txBody>
      </p:sp>
      <p:cxnSp>
        <p:nvCxnSpPr>
          <p:cNvPr id="11" name="Google Shape;122;p3">
            <a:extLst>
              <a:ext uri="{FF2B5EF4-FFF2-40B4-BE49-F238E27FC236}">
                <a16:creationId xmlns:a16="http://schemas.microsoft.com/office/drawing/2014/main" id="{92CAE848-6146-45F6-A4B6-514AB195314E}"/>
              </a:ext>
            </a:extLst>
          </p:cNvPr>
          <p:cNvCxnSpPr>
            <a:cxnSpLocks/>
          </p:cNvCxnSpPr>
          <p:nvPr/>
        </p:nvCxnSpPr>
        <p:spPr>
          <a:xfrm flipH="1">
            <a:off x="10803126" y="2431740"/>
            <a:ext cx="872186" cy="2502188"/>
          </a:xfrm>
          <a:prstGeom prst="bentConnector3">
            <a:avLst>
              <a:gd name="adj1" fmla="val -26210"/>
            </a:avLst>
          </a:prstGeom>
          <a:noFill/>
          <a:ln w="9525" cap="flat" cmpd="sng">
            <a:solidFill>
              <a:schemeClr val="accent1"/>
            </a:solidFill>
            <a:prstDash val="solid"/>
            <a:miter lim="800000"/>
            <a:headEnd type="none" w="sm" len="sm"/>
            <a:tailEnd type="triangle" w="med" len="med"/>
          </a:ln>
        </p:spPr>
      </p:cxnSp>
      <p:sp>
        <p:nvSpPr>
          <p:cNvPr id="12" name="Google Shape;121;p3">
            <a:extLst>
              <a:ext uri="{FF2B5EF4-FFF2-40B4-BE49-F238E27FC236}">
                <a16:creationId xmlns:a16="http://schemas.microsoft.com/office/drawing/2014/main" id="{7A4C3523-0457-47E2-AE3A-051140738ADE}"/>
              </a:ext>
            </a:extLst>
          </p:cNvPr>
          <p:cNvSpPr/>
          <p:nvPr/>
        </p:nvSpPr>
        <p:spPr>
          <a:xfrm>
            <a:off x="7040467" y="4315053"/>
            <a:ext cx="3762658" cy="119296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0" i="0" u="none" strike="noStrike" cap="none" dirty="0">
                <a:solidFill>
                  <a:schemeClr val="lt1"/>
                </a:solidFill>
                <a:latin typeface="Times New Roman"/>
                <a:ea typeface="Times New Roman"/>
                <a:cs typeface="Times New Roman"/>
                <a:sym typeface="Times New Roman"/>
              </a:rPr>
              <a:t>Operations like add, modify, delete, reverse, search, print performed as required by the user</a:t>
            </a:r>
            <a:endParaRPr dirty="0"/>
          </a:p>
        </p:txBody>
      </p:sp>
      <p:cxnSp>
        <p:nvCxnSpPr>
          <p:cNvPr id="13" name="Google Shape;123;p3">
            <a:extLst>
              <a:ext uri="{FF2B5EF4-FFF2-40B4-BE49-F238E27FC236}">
                <a16:creationId xmlns:a16="http://schemas.microsoft.com/office/drawing/2014/main" id="{9F73ADBE-D102-40D0-823C-6267A57F9D4E}"/>
              </a:ext>
            </a:extLst>
          </p:cNvPr>
          <p:cNvCxnSpPr/>
          <p:nvPr/>
        </p:nvCxnSpPr>
        <p:spPr>
          <a:xfrm flipH="1">
            <a:off x="6471368" y="4991258"/>
            <a:ext cx="569100" cy="16800"/>
          </a:xfrm>
          <a:prstGeom prst="straightConnector1">
            <a:avLst/>
          </a:prstGeom>
          <a:noFill/>
          <a:ln w="9525" cap="flat" cmpd="sng">
            <a:solidFill>
              <a:schemeClr val="accent1"/>
            </a:solidFill>
            <a:prstDash val="solid"/>
            <a:miter lim="800000"/>
            <a:headEnd type="none" w="sm" len="sm"/>
            <a:tailEnd type="triangle" w="med" len="med"/>
          </a:ln>
        </p:spPr>
      </p:cxnSp>
      <p:sp>
        <p:nvSpPr>
          <p:cNvPr id="14" name="Google Shape;124;p3">
            <a:extLst>
              <a:ext uri="{FF2B5EF4-FFF2-40B4-BE49-F238E27FC236}">
                <a16:creationId xmlns:a16="http://schemas.microsoft.com/office/drawing/2014/main" id="{667C8F5F-C7A3-46B4-A8A7-380FB18611CF}"/>
              </a:ext>
            </a:extLst>
          </p:cNvPr>
          <p:cNvSpPr/>
          <p:nvPr/>
        </p:nvSpPr>
        <p:spPr>
          <a:xfrm>
            <a:off x="4078360" y="4410386"/>
            <a:ext cx="2393007" cy="117854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dirty="0">
                <a:solidFill>
                  <a:schemeClr val="lt1"/>
                </a:solidFill>
                <a:latin typeface="Times New Roman"/>
                <a:cs typeface="Times New Roman"/>
                <a:sym typeface="Times New Roman"/>
              </a:rPr>
              <a:t>The files are overwritten with the contents of the list</a:t>
            </a:r>
            <a:endParaRPr sz="2000" dirty="0"/>
          </a:p>
        </p:txBody>
      </p:sp>
    </p:spTree>
    <p:extLst>
      <p:ext uri="{BB962C8B-B14F-4D97-AF65-F5344CB8AC3E}">
        <p14:creationId xmlns:p14="http://schemas.microsoft.com/office/powerpoint/2010/main" val="353971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Times New Roman"/>
              <a:buNone/>
            </a:pPr>
            <a:r>
              <a:rPr lang="en-IN" u="sng" dirty="0">
                <a:solidFill>
                  <a:schemeClr val="tx2">
                    <a:lumMod val="75000"/>
                  </a:schemeClr>
                </a:solidFill>
                <a:latin typeface="Times New Roman"/>
                <a:ea typeface="Times New Roman"/>
                <a:cs typeface="Times New Roman"/>
                <a:sym typeface="Times New Roman"/>
              </a:rPr>
              <a:t>SOFTWARE USED</a:t>
            </a:r>
            <a:endParaRPr dirty="0">
              <a:solidFill>
                <a:schemeClr val="tx2">
                  <a:lumMod val="75000"/>
                </a:schemeClr>
              </a:solidFill>
            </a:endParaRPr>
          </a:p>
        </p:txBody>
      </p:sp>
      <p:sp>
        <p:nvSpPr>
          <p:cNvPr id="132" name="Google Shape;13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indent="0" rtl="0">
              <a:spcBef>
                <a:spcPts val="0"/>
              </a:spcBef>
              <a:spcAft>
                <a:spcPts val="0"/>
              </a:spcAft>
              <a:buNone/>
            </a:pPr>
            <a:r>
              <a:rPr lang="en-US" sz="1800" b="0" i="0" u="none" strike="noStrike" dirty="0">
                <a:solidFill>
                  <a:srgbClr val="000000"/>
                </a:solidFill>
                <a:effectLst/>
                <a:latin typeface="Times" panose="02020603050405020304" pitchFamily="18" charset="0"/>
              </a:rPr>
              <a:t>The requirements necessary for this project are:</a:t>
            </a:r>
            <a:endParaRPr lang="en-US" b="0" dirty="0">
              <a:effectLst/>
            </a:endParaRPr>
          </a:p>
          <a:p>
            <a:pPr fontAlgn="base">
              <a:spcBef>
                <a:spcPts val="0"/>
              </a:spcBef>
            </a:pPr>
            <a:r>
              <a:rPr lang="en-US" sz="1800" b="0" i="0" u="none" strike="noStrike" dirty="0">
                <a:solidFill>
                  <a:srgbClr val="000000"/>
                </a:solidFill>
                <a:effectLst/>
                <a:latin typeface="Times" panose="02020603050405020304" pitchFamily="18" charset="0"/>
              </a:rPr>
              <a:t>Operating system - windows/</a:t>
            </a:r>
            <a:r>
              <a:rPr lang="en-US" sz="1800" b="0" i="0" u="none" strike="noStrike" dirty="0" err="1">
                <a:solidFill>
                  <a:srgbClr val="000000"/>
                </a:solidFill>
                <a:effectLst/>
                <a:latin typeface="Times" panose="02020603050405020304" pitchFamily="18" charset="0"/>
              </a:rPr>
              <a:t>linux</a:t>
            </a:r>
            <a:r>
              <a:rPr lang="en-US" sz="1800" b="0" i="0" u="none" strike="noStrike" dirty="0">
                <a:solidFill>
                  <a:srgbClr val="000000"/>
                </a:solidFill>
                <a:effectLst/>
                <a:latin typeface="Times" panose="02020603050405020304" pitchFamily="18" charset="0"/>
              </a:rPr>
              <a:t>/iOS</a:t>
            </a:r>
          </a:p>
          <a:p>
            <a:pPr fontAlgn="base">
              <a:spcBef>
                <a:spcPts val="0"/>
              </a:spcBef>
            </a:pPr>
            <a:r>
              <a:rPr lang="en-US" sz="1800" b="0" i="0" u="none" strike="noStrike" dirty="0">
                <a:solidFill>
                  <a:srgbClr val="000000"/>
                </a:solidFill>
                <a:effectLst/>
                <a:latin typeface="Times" panose="02020603050405020304" pitchFamily="18" charset="0"/>
              </a:rPr>
              <a:t>Code editor - Visual Studio Code</a:t>
            </a:r>
          </a:p>
          <a:p>
            <a:pPr marL="228600" lvl="0" indent="-50800" algn="l" rtl="0">
              <a:lnSpc>
                <a:spcPct val="90000"/>
              </a:lnSpc>
              <a:spcBef>
                <a:spcPts val="0"/>
              </a:spcBef>
              <a:spcAft>
                <a:spcPts val="0"/>
              </a:spcAft>
              <a:buClr>
                <a:schemeClr val="dk1"/>
              </a:buClr>
              <a:buSzPts val="2800"/>
              <a:buNone/>
            </a:pPr>
            <a:endParaRPr dirty="0"/>
          </a:p>
        </p:txBody>
      </p:sp>
      <p:pic>
        <p:nvPicPr>
          <p:cNvPr id="133" name="Google Shape;133;p4"/>
          <p:cNvPicPr preferRelativeResize="0"/>
          <p:nvPr/>
        </p:nvPicPr>
        <p:blipFill>
          <a:blip r:embed="rId3">
            <a:alphaModFix/>
          </a:blip>
          <a:stretch>
            <a:fillRect/>
          </a:stretch>
        </p:blipFill>
        <p:spPr>
          <a:xfrm>
            <a:off x="6371303" y="2959765"/>
            <a:ext cx="5152105" cy="2202794"/>
          </a:xfrm>
          <a:prstGeom prst="rect">
            <a:avLst/>
          </a:prstGeom>
          <a:noFill/>
          <a:ln w="19050">
            <a:solidFill>
              <a:schemeClr val="tx1"/>
            </a:solidFill>
          </a:ln>
        </p:spPr>
      </p:pic>
      <p:pic>
        <p:nvPicPr>
          <p:cNvPr id="3" name="Picture 2">
            <a:extLst>
              <a:ext uri="{FF2B5EF4-FFF2-40B4-BE49-F238E27FC236}">
                <a16:creationId xmlns:a16="http://schemas.microsoft.com/office/drawing/2014/main" id="{A89D3ABD-0B31-4AFA-A429-DD7BFE72EFB2}"/>
              </a:ext>
            </a:extLst>
          </p:cNvPr>
          <p:cNvPicPr>
            <a:picLocks noChangeAspect="1"/>
          </p:cNvPicPr>
          <p:nvPr/>
        </p:nvPicPr>
        <p:blipFill>
          <a:blip r:embed="rId4"/>
          <a:stretch>
            <a:fillRect/>
          </a:stretch>
        </p:blipFill>
        <p:spPr>
          <a:xfrm>
            <a:off x="589013" y="2959764"/>
            <a:ext cx="5622517" cy="2202794"/>
          </a:xfrm>
          <a:prstGeom prst="rect">
            <a:avLst/>
          </a:prstGeom>
          <a:ln w="19050">
            <a:solidFill>
              <a:schemeClr val="tx1"/>
            </a:solidFill>
          </a:ln>
        </p:spPr>
      </p:pic>
    </p:spTree>
    <p:extLst>
      <p:ext uri="{BB962C8B-B14F-4D97-AF65-F5344CB8AC3E}">
        <p14:creationId xmlns:p14="http://schemas.microsoft.com/office/powerpoint/2010/main" val="22256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Times New Roman"/>
              <a:buNone/>
            </a:pPr>
            <a:r>
              <a:rPr lang="en-IN" u="sng" dirty="0">
                <a:solidFill>
                  <a:schemeClr val="tx2">
                    <a:lumMod val="75000"/>
                  </a:schemeClr>
                </a:solidFill>
                <a:latin typeface="Times New Roman"/>
                <a:ea typeface="Times New Roman"/>
                <a:cs typeface="Times New Roman"/>
                <a:sym typeface="Times New Roman"/>
              </a:rPr>
              <a:t>OOPS CONCEPTS USED</a:t>
            </a:r>
            <a:endParaRPr dirty="0">
              <a:solidFill>
                <a:schemeClr val="tx2">
                  <a:lumMod val="75000"/>
                </a:schemeClr>
              </a:solidFill>
            </a:endParaRPr>
          </a:p>
        </p:txBody>
      </p:sp>
      <p:sp>
        <p:nvSpPr>
          <p:cNvPr id="139" name="Google Shape;13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400"/>
              <a:buNone/>
            </a:pPr>
            <a:endParaRPr sz="2400" dirty="0">
              <a:solidFill>
                <a:schemeClr val="lt1"/>
              </a:solidFill>
            </a:endParaRP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ea typeface="Times New Roman"/>
                <a:cs typeface="Times New Roman"/>
                <a:sym typeface="Times New Roman"/>
              </a:rPr>
              <a:t>Classes and objects</a:t>
            </a:r>
            <a:endParaRPr dirty="0">
              <a:solidFill>
                <a:schemeClr val="tx2">
                  <a:lumMod val="75000"/>
                </a:schemeClr>
              </a:solidFill>
            </a:endParaRP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ea typeface="Times New Roman"/>
                <a:cs typeface="Times New Roman"/>
                <a:sym typeface="Times New Roman"/>
              </a:rPr>
              <a:t>Polymorphism</a:t>
            </a:r>
            <a:endParaRPr dirty="0">
              <a:solidFill>
                <a:schemeClr val="tx2">
                  <a:lumMod val="75000"/>
                </a:schemeClr>
              </a:solidFill>
            </a:endParaRP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ea typeface="Times New Roman"/>
                <a:cs typeface="Times New Roman"/>
                <a:sym typeface="Times New Roman"/>
              </a:rPr>
              <a:t>Encapsulation and abstraction</a:t>
            </a:r>
            <a:endParaRPr dirty="0">
              <a:solidFill>
                <a:schemeClr val="tx2">
                  <a:lumMod val="75000"/>
                </a:schemeClr>
              </a:solidFill>
            </a:endParaRP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ea typeface="Times New Roman"/>
                <a:cs typeface="Times New Roman"/>
                <a:sym typeface="Times New Roman"/>
              </a:rPr>
              <a:t>Operator overloading</a:t>
            </a:r>
            <a:endParaRPr dirty="0">
              <a:solidFill>
                <a:schemeClr val="tx2">
                  <a:lumMod val="75000"/>
                </a:schemeClr>
              </a:solidFill>
            </a:endParaRP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ea typeface="Times New Roman"/>
                <a:cs typeface="Times New Roman"/>
                <a:sym typeface="Times New Roman"/>
              </a:rPr>
              <a:t>Function overloading</a:t>
            </a:r>
            <a:endParaRPr dirty="0">
              <a:solidFill>
                <a:schemeClr val="tx2">
                  <a:lumMod val="75000"/>
                </a:schemeClr>
              </a:solidFill>
            </a:endParaRP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ea typeface="Times New Roman"/>
                <a:cs typeface="Times New Roman"/>
                <a:sym typeface="Times New Roman"/>
              </a:rPr>
              <a:t>Friend function</a:t>
            </a:r>
            <a:endParaRPr dirty="0">
              <a:solidFill>
                <a:schemeClr val="tx2">
                  <a:lumMod val="75000"/>
                </a:schemeClr>
              </a:solidFill>
            </a:endParaRP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ea typeface="Times New Roman"/>
                <a:cs typeface="Times New Roman"/>
                <a:sym typeface="Times New Roman"/>
              </a:rPr>
              <a:t>Files</a:t>
            </a:r>
            <a:endParaRPr dirty="0">
              <a:solidFill>
                <a:schemeClr val="tx2">
                  <a:lumMod val="75000"/>
                </a:schemeClr>
              </a:solidFill>
            </a:endParaRP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ea typeface="Times New Roman"/>
                <a:cs typeface="Times New Roman"/>
                <a:sym typeface="Times New Roman"/>
              </a:rPr>
              <a:t>Modularity</a:t>
            </a:r>
          </a:p>
          <a:p>
            <a:pPr marL="228600" lvl="0" indent="-228600" algn="just" rtl="0">
              <a:lnSpc>
                <a:spcPct val="90000"/>
              </a:lnSpc>
              <a:spcBef>
                <a:spcPts val="1000"/>
              </a:spcBef>
              <a:spcAft>
                <a:spcPts val="0"/>
              </a:spcAft>
              <a:buClr>
                <a:schemeClr val="lt1"/>
              </a:buClr>
              <a:buSzPts val="2400"/>
              <a:buChar char="•"/>
            </a:pPr>
            <a:r>
              <a:rPr lang="en-IN" sz="2400" dirty="0">
                <a:solidFill>
                  <a:schemeClr val="tx2">
                    <a:lumMod val="75000"/>
                  </a:schemeClr>
                </a:solidFill>
                <a:latin typeface="Times New Roman"/>
                <a:cs typeface="Times New Roman"/>
                <a:sym typeface="Times New Roman"/>
              </a:rPr>
              <a:t>STL - List</a:t>
            </a:r>
            <a:endParaRPr dirty="0">
              <a:solidFill>
                <a:schemeClr val="tx2">
                  <a:lumMod val="75000"/>
                </a:schemeClr>
              </a:solidFill>
            </a:endParaRPr>
          </a:p>
          <a:p>
            <a:pPr marL="0" lvl="0" indent="0" algn="l" rtl="0">
              <a:lnSpc>
                <a:spcPct val="90000"/>
              </a:lnSpc>
              <a:spcBef>
                <a:spcPts val="1000"/>
              </a:spcBef>
              <a:spcAft>
                <a:spcPts val="0"/>
              </a:spcAft>
              <a:buClr>
                <a:schemeClr val="dk1"/>
              </a:buClr>
              <a:buSzPts val="2400"/>
              <a:buNone/>
            </a:pPr>
            <a:endParaRPr sz="2400" dirty="0">
              <a:solidFill>
                <a:schemeClr val="lt1"/>
              </a:solidFill>
            </a:endParaRPr>
          </a:p>
        </p:txBody>
      </p:sp>
    </p:spTree>
    <p:extLst>
      <p:ext uri="{BB962C8B-B14F-4D97-AF65-F5344CB8AC3E}">
        <p14:creationId xmlns:p14="http://schemas.microsoft.com/office/powerpoint/2010/main" val="155601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737532"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Times New Roman"/>
              <a:buNone/>
            </a:pPr>
            <a:r>
              <a:rPr lang="en-IN" u="sng" dirty="0">
                <a:solidFill>
                  <a:schemeClr val="tx2">
                    <a:lumMod val="75000"/>
                  </a:schemeClr>
                </a:solidFill>
                <a:latin typeface="Times New Roman"/>
                <a:ea typeface="Times New Roman"/>
                <a:cs typeface="Times New Roman"/>
                <a:sym typeface="Times New Roman"/>
              </a:rPr>
              <a:t>SNAPSHOTS</a:t>
            </a:r>
            <a:br>
              <a:rPr lang="en-IN" u="sng" dirty="0">
                <a:solidFill>
                  <a:schemeClr val="tx2">
                    <a:lumMod val="75000"/>
                  </a:schemeClr>
                </a:solidFill>
                <a:latin typeface="Times New Roman"/>
                <a:ea typeface="Times New Roman"/>
                <a:cs typeface="Times New Roman"/>
                <a:sym typeface="Times New Roman"/>
              </a:rPr>
            </a:br>
            <a:r>
              <a:rPr lang="en-IN" sz="2400" u="sng" dirty="0">
                <a:solidFill>
                  <a:schemeClr val="tx2">
                    <a:lumMod val="75000"/>
                  </a:schemeClr>
                </a:solidFill>
                <a:latin typeface="Times New Roman"/>
                <a:ea typeface="Times New Roman"/>
                <a:cs typeface="Times New Roman"/>
                <a:sym typeface="Times New Roman"/>
              </a:rPr>
              <a:t>Adding new records</a:t>
            </a:r>
            <a:endParaRPr dirty="0">
              <a:solidFill>
                <a:schemeClr val="tx2">
                  <a:lumMod val="75000"/>
                </a:schemeClr>
              </a:solidFill>
            </a:endParaRPr>
          </a:p>
        </p:txBody>
      </p:sp>
      <p:pic>
        <p:nvPicPr>
          <p:cNvPr id="2050" name="Picture 2">
            <a:extLst>
              <a:ext uri="{FF2B5EF4-FFF2-40B4-BE49-F238E27FC236}">
                <a16:creationId xmlns:a16="http://schemas.microsoft.com/office/drawing/2014/main" id="{0BD5CF7D-5ED3-4A34-8C82-FD7100CCF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2573"/>
            <a:ext cx="5960853" cy="4098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F9E83EA-EAEA-40E1-A992-BC51BAEA5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9403" y="1392573"/>
            <a:ext cx="5890326" cy="407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26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51"/>
        <p:cNvGrpSpPr/>
        <p:nvPr/>
      </p:nvGrpSpPr>
      <p:grpSpPr>
        <a:xfrm>
          <a:off x="0" y="0"/>
          <a:ext cx="0" cy="0"/>
          <a:chOff x="0" y="0"/>
          <a:chExt cx="0" cy="0"/>
        </a:xfrm>
      </p:grpSpPr>
      <p:sp>
        <p:nvSpPr>
          <p:cNvPr id="152" name="Google Shape;152;p7"/>
          <p:cNvSpPr txBox="1"/>
          <p:nvPr/>
        </p:nvSpPr>
        <p:spPr>
          <a:xfrm>
            <a:off x="638275" y="153902"/>
            <a:ext cx="26509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sng" strike="noStrike" cap="none" dirty="0">
                <a:solidFill>
                  <a:schemeClr val="tx2">
                    <a:lumMod val="75000"/>
                  </a:schemeClr>
                </a:solidFill>
                <a:latin typeface="Calibri"/>
                <a:ea typeface="Calibri"/>
                <a:cs typeface="Calibri"/>
                <a:sym typeface="Calibri"/>
              </a:rPr>
              <a:t>Modifying a contact</a:t>
            </a:r>
            <a:endParaRPr dirty="0">
              <a:solidFill>
                <a:schemeClr val="tx2">
                  <a:lumMod val="75000"/>
                </a:schemeClr>
              </a:solidFill>
            </a:endParaRPr>
          </a:p>
        </p:txBody>
      </p:sp>
      <p:sp>
        <p:nvSpPr>
          <p:cNvPr id="153" name="Google Shape;153;p7"/>
          <p:cNvSpPr txBox="1"/>
          <p:nvPr/>
        </p:nvSpPr>
        <p:spPr>
          <a:xfrm>
            <a:off x="6501468" y="261492"/>
            <a:ext cx="30116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u="sng" dirty="0">
                <a:solidFill>
                  <a:schemeClr val="tx2">
                    <a:lumMod val="75000"/>
                  </a:schemeClr>
                </a:solidFill>
                <a:latin typeface="Calibri"/>
                <a:ea typeface="Calibri"/>
                <a:cs typeface="Calibri"/>
                <a:sym typeface="Calibri"/>
              </a:rPr>
              <a:t>Searching a contact</a:t>
            </a:r>
            <a:endParaRPr dirty="0">
              <a:solidFill>
                <a:schemeClr val="tx2">
                  <a:lumMod val="75000"/>
                </a:schemeClr>
              </a:solidFill>
            </a:endParaRPr>
          </a:p>
        </p:txBody>
      </p:sp>
      <p:sp>
        <p:nvSpPr>
          <p:cNvPr id="154" name="Google Shape;154;p7"/>
          <p:cNvSpPr txBox="1"/>
          <p:nvPr/>
        </p:nvSpPr>
        <p:spPr>
          <a:xfrm>
            <a:off x="360855" y="3557550"/>
            <a:ext cx="40483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u="sng" dirty="0">
                <a:solidFill>
                  <a:schemeClr val="tx2">
                    <a:lumMod val="75000"/>
                  </a:schemeClr>
                </a:solidFill>
                <a:latin typeface="Calibri"/>
                <a:ea typeface="Calibri"/>
                <a:cs typeface="Calibri"/>
                <a:sym typeface="Calibri"/>
              </a:rPr>
              <a:t>Print details of all contacts in the record</a:t>
            </a:r>
            <a:endParaRPr dirty="0">
              <a:solidFill>
                <a:schemeClr val="tx2">
                  <a:lumMod val="75000"/>
                </a:schemeClr>
              </a:solidFill>
            </a:endParaRPr>
          </a:p>
        </p:txBody>
      </p:sp>
      <p:sp>
        <p:nvSpPr>
          <p:cNvPr id="155" name="Google Shape;155;p7"/>
          <p:cNvSpPr txBox="1"/>
          <p:nvPr/>
        </p:nvSpPr>
        <p:spPr>
          <a:xfrm>
            <a:off x="6309471" y="3557550"/>
            <a:ext cx="37247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u="sng" dirty="0">
                <a:solidFill>
                  <a:schemeClr val="tx2">
                    <a:lumMod val="75000"/>
                  </a:schemeClr>
                </a:solidFill>
                <a:latin typeface="Calibri"/>
                <a:ea typeface="Calibri"/>
                <a:cs typeface="Calibri"/>
                <a:sym typeface="Calibri"/>
              </a:rPr>
              <a:t>Delete a contact using name as a key</a:t>
            </a:r>
            <a:endParaRPr dirty="0">
              <a:solidFill>
                <a:schemeClr val="tx2">
                  <a:lumMod val="75000"/>
                </a:schemeClr>
              </a:solidFill>
            </a:endParaRPr>
          </a:p>
        </p:txBody>
      </p:sp>
      <p:pic>
        <p:nvPicPr>
          <p:cNvPr id="3074" name="Picture 2">
            <a:extLst>
              <a:ext uri="{FF2B5EF4-FFF2-40B4-BE49-F238E27FC236}">
                <a16:creationId xmlns:a16="http://schemas.microsoft.com/office/drawing/2014/main" id="{A2E3C3B4-9434-4E9F-9838-94E864B3C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55" y="615411"/>
            <a:ext cx="4521537" cy="27897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D514F31-0292-434B-BBC8-326EF2F63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894" y="1033963"/>
            <a:ext cx="599122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3510D14-165B-4297-8E4B-C39F87F2C2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55" y="4153653"/>
            <a:ext cx="5260374" cy="19810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B39ACDA-1016-47E0-A27D-880B4F4092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2894" y="4153653"/>
            <a:ext cx="5943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86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63"/>
        <p:cNvGrpSpPr/>
        <p:nvPr/>
      </p:nvGrpSpPr>
      <p:grpSpPr>
        <a:xfrm>
          <a:off x="0" y="0"/>
          <a:ext cx="0" cy="0"/>
          <a:chOff x="0" y="0"/>
          <a:chExt cx="0" cy="0"/>
        </a:xfrm>
      </p:grpSpPr>
      <p:sp>
        <p:nvSpPr>
          <p:cNvPr id="164" name="Google Shape;164;p8"/>
          <p:cNvSpPr txBox="1"/>
          <p:nvPr/>
        </p:nvSpPr>
        <p:spPr>
          <a:xfrm>
            <a:off x="486561" y="411061"/>
            <a:ext cx="327170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u="sng" dirty="0">
                <a:solidFill>
                  <a:schemeClr val="tx2">
                    <a:lumMod val="75000"/>
                  </a:schemeClr>
                </a:solidFill>
                <a:latin typeface="Calibri"/>
                <a:ea typeface="Calibri"/>
                <a:cs typeface="Calibri"/>
                <a:sym typeface="Calibri"/>
              </a:rPr>
              <a:t>Reverse the order of the record </a:t>
            </a:r>
            <a:endParaRPr dirty="0">
              <a:solidFill>
                <a:schemeClr val="tx2">
                  <a:lumMod val="75000"/>
                </a:schemeClr>
              </a:solidFill>
            </a:endParaRPr>
          </a:p>
        </p:txBody>
      </p:sp>
      <p:sp>
        <p:nvSpPr>
          <p:cNvPr id="166" name="Google Shape;166;p8"/>
          <p:cNvSpPr txBox="1"/>
          <p:nvPr/>
        </p:nvSpPr>
        <p:spPr>
          <a:xfrm>
            <a:off x="486561" y="2957490"/>
            <a:ext cx="32968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u="sng" dirty="0">
                <a:solidFill>
                  <a:schemeClr val="tx2">
                    <a:lumMod val="75000"/>
                  </a:schemeClr>
                </a:solidFill>
                <a:latin typeface="Calibri"/>
                <a:ea typeface="Calibri"/>
                <a:cs typeface="Calibri"/>
                <a:sym typeface="Calibri"/>
              </a:rPr>
              <a:t>Record.csv generated</a:t>
            </a:r>
            <a:endParaRPr dirty="0">
              <a:solidFill>
                <a:schemeClr val="tx2">
                  <a:lumMod val="75000"/>
                </a:schemeClr>
              </a:solidFill>
            </a:endParaRPr>
          </a:p>
        </p:txBody>
      </p:sp>
      <p:sp>
        <p:nvSpPr>
          <p:cNvPr id="167" name="Google Shape;167;p8"/>
          <p:cNvSpPr txBox="1"/>
          <p:nvPr/>
        </p:nvSpPr>
        <p:spPr>
          <a:xfrm>
            <a:off x="8264555" y="411061"/>
            <a:ext cx="29948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u="sng" dirty="0">
                <a:solidFill>
                  <a:schemeClr val="tx2">
                    <a:lumMod val="75000"/>
                  </a:schemeClr>
                </a:solidFill>
                <a:latin typeface="Calibri"/>
                <a:ea typeface="Calibri"/>
                <a:cs typeface="Calibri"/>
                <a:sym typeface="Calibri"/>
              </a:rPr>
              <a:t>RecordBook.txt generated</a:t>
            </a:r>
            <a:endParaRPr dirty="0">
              <a:solidFill>
                <a:schemeClr val="tx2">
                  <a:lumMod val="75000"/>
                </a:schemeClr>
              </a:solidFill>
            </a:endParaRPr>
          </a:p>
        </p:txBody>
      </p:sp>
      <p:pic>
        <p:nvPicPr>
          <p:cNvPr id="4098" name="Picture 2">
            <a:extLst>
              <a:ext uri="{FF2B5EF4-FFF2-40B4-BE49-F238E27FC236}">
                <a16:creationId xmlns:a16="http://schemas.microsoft.com/office/drawing/2014/main" id="{7F084060-CDE8-4432-A878-38938FD16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11" y="851819"/>
            <a:ext cx="59436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E4C19E1-E6F4-4181-BD77-95F320178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552" y="851819"/>
            <a:ext cx="4438650" cy="34956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AA8566E-D911-4A04-B77F-D778CDA27D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674" y="3531179"/>
            <a:ext cx="59436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5AC84CEA-35F1-4822-93B2-AC87F4AA42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674" y="5206081"/>
            <a:ext cx="59436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BE7C1D0D-EDAB-49CA-9A91-C984268B3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6525" y="5585058"/>
            <a:ext cx="5705475" cy="1123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3C3175-86A2-4873-A77C-CDE89D9C2227}"/>
              </a:ext>
            </a:extLst>
          </p:cNvPr>
          <p:cNvSpPr txBox="1"/>
          <p:nvPr/>
        </p:nvSpPr>
        <p:spPr>
          <a:xfrm>
            <a:off x="7991911" y="4957894"/>
            <a:ext cx="3405931" cy="369332"/>
          </a:xfrm>
          <a:prstGeom prst="rect">
            <a:avLst/>
          </a:prstGeom>
          <a:noFill/>
        </p:spPr>
        <p:txBody>
          <a:bodyPr wrap="square" rtlCol="0">
            <a:spAutoFit/>
          </a:bodyPr>
          <a:lstStyle/>
          <a:p>
            <a:r>
              <a:rPr lang="en-IN" dirty="0"/>
              <a:t>Record.csv in the tabular format</a:t>
            </a:r>
          </a:p>
        </p:txBody>
      </p:sp>
    </p:spTree>
    <p:extLst>
      <p:ext uri="{BB962C8B-B14F-4D97-AF65-F5344CB8AC3E}">
        <p14:creationId xmlns:p14="http://schemas.microsoft.com/office/powerpoint/2010/main" val="381917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CE58-9B8B-4373-863F-24F70A58073D}"/>
              </a:ext>
            </a:extLst>
          </p:cNvPr>
          <p:cNvSpPr>
            <a:spLocks noGrp="1"/>
          </p:cNvSpPr>
          <p:nvPr>
            <p:ph type="title"/>
          </p:nvPr>
        </p:nvSpPr>
        <p:spPr>
          <a:xfrm>
            <a:off x="838200" y="2566219"/>
            <a:ext cx="10515600" cy="1533833"/>
          </a:xfrm>
        </p:spPr>
        <p:txBody>
          <a:bodyPr/>
          <a:lstStyle/>
          <a:p>
            <a:pPr algn="ctr"/>
            <a:r>
              <a:rPr lang="en-US" sz="5400" dirty="0"/>
              <a:t>THANK YOU</a:t>
            </a:r>
            <a:r>
              <a:rPr lang="en-US" dirty="0"/>
              <a:t>!</a:t>
            </a:r>
            <a:endParaRPr lang="en-IN" dirty="0"/>
          </a:p>
        </p:txBody>
      </p:sp>
    </p:spTree>
    <p:extLst>
      <p:ext uri="{BB962C8B-B14F-4D97-AF65-F5344CB8AC3E}">
        <p14:creationId xmlns:p14="http://schemas.microsoft.com/office/powerpoint/2010/main" val="1740777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441</Words>
  <Application>Microsoft Office PowerPoint</Application>
  <PresentationFormat>Widescreen</PresentationFormat>
  <Paragraphs>41</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vt:lpstr>
      <vt:lpstr>Times New Roman</vt:lpstr>
      <vt:lpstr>Office Theme</vt:lpstr>
      <vt:lpstr> B.M.S College of Engineering P.O. Box No.: 1908 Bull Temple Road, Bangalore-560 019 DEPARTMENT OF INFORMATION SCIENCE &amp; ENGINEERING  OOPS USING C++  Faculty in Charge: Prof Shubha V Rao  Project topic: Phone registry using linked list</vt:lpstr>
      <vt:lpstr>PROBLEM STATEMENT</vt:lpstr>
      <vt:lpstr>OVERALL PROJECT DIAGRAM </vt:lpstr>
      <vt:lpstr>SOFTWARE USED</vt:lpstr>
      <vt:lpstr>OOPS CONCEPTS USED</vt:lpstr>
      <vt:lpstr>SNAPSHOTS Adding new records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USING C++  Faculty in Charge: Prof Shubha V Rao  Project topic: Phone registry using linked list</dc:title>
  <dc:creator>Jahnavi Lakshmikantha</dc:creator>
  <cp:lastModifiedBy>meghashree badrinath</cp:lastModifiedBy>
  <cp:revision>13</cp:revision>
  <dcterms:created xsi:type="dcterms:W3CDTF">2021-01-24T17:33:51Z</dcterms:created>
  <dcterms:modified xsi:type="dcterms:W3CDTF">2021-08-06T06:21:36Z</dcterms:modified>
</cp:coreProperties>
</file>