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7" r:id="rId2"/>
    <p:sldId id="258" r:id="rId3"/>
  </p:sldIdLst>
  <p:sldSz cx="19431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4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875" y="1122363"/>
            <a:ext cx="145732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875" y="3602038"/>
            <a:ext cx="14573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9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05310" y="365125"/>
            <a:ext cx="418980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5881" y="365125"/>
            <a:ext cx="1232654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761" y="1709739"/>
            <a:ext cx="167592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761" y="4589464"/>
            <a:ext cx="167592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5881" y="1825625"/>
            <a:ext cx="82581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36944" y="1825625"/>
            <a:ext cx="82581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2" y="365126"/>
            <a:ext cx="167592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8413" y="1681163"/>
            <a:ext cx="82202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8413" y="2505075"/>
            <a:ext cx="82202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36944" y="1681163"/>
            <a:ext cx="82607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36944" y="2505075"/>
            <a:ext cx="82607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3" y="457200"/>
            <a:ext cx="626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0706" y="987426"/>
            <a:ext cx="98369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3" y="2057400"/>
            <a:ext cx="626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413" y="457200"/>
            <a:ext cx="626700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0706" y="987426"/>
            <a:ext cx="98369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413" y="2057400"/>
            <a:ext cx="626700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5881" y="365126"/>
            <a:ext cx="167592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881" y="1825625"/>
            <a:ext cx="16759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5881" y="6356351"/>
            <a:ext cx="4371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F0B6-6056-428B-AB91-68CE97708E1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6519" y="6356351"/>
            <a:ext cx="65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3144" y="6356351"/>
            <a:ext cx="4371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CC4C-5EF3-4AA8-8715-A2C293E8A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190A5-105C-4B80-9228-1DA1F66736ED}"/>
              </a:ext>
            </a:extLst>
          </p:cNvPr>
          <p:cNvSpPr/>
          <p:nvPr/>
        </p:nvSpPr>
        <p:spPr>
          <a:xfrm>
            <a:off x="8648910" y="1601530"/>
            <a:ext cx="1463695" cy="11928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Pre-trained: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ResNet152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558495-B6B7-4DA4-AD9A-6330D248479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7129795" y="2197956"/>
            <a:ext cx="1519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2335071-8D4D-4A39-B7CF-1517DA435032}"/>
              </a:ext>
            </a:extLst>
          </p:cNvPr>
          <p:cNvSpPr/>
          <p:nvPr/>
        </p:nvSpPr>
        <p:spPr>
          <a:xfrm>
            <a:off x="12007160" y="1601530"/>
            <a:ext cx="1314063" cy="11928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Fine-tuned: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ResNet152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BDE70-ADB6-498B-A5C3-2367C6E5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05" y="1601530"/>
            <a:ext cx="1265391" cy="1192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012E7B-34F6-4DBD-9A22-C681440019FC}"/>
              </a:ext>
            </a:extLst>
          </p:cNvPr>
          <p:cNvSpPr txBox="1"/>
          <p:nvPr/>
        </p:nvSpPr>
        <p:spPr>
          <a:xfrm>
            <a:off x="5941411" y="1266938"/>
            <a:ext cx="1191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ImageNet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B0F6C-16EE-444E-9150-78B39FA4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124" y="871686"/>
            <a:ext cx="896870" cy="890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60D47F-E59B-4EFE-BAB2-DC1D730D6A9F}"/>
              </a:ext>
            </a:extLst>
          </p:cNvPr>
          <p:cNvSpPr txBox="1"/>
          <p:nvPr/>
        </p:nvSpPr>
        <p:spPr>
          <a:xfrm>
            <a:off x="10543464" y="1786388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Fine tuning on all</a:t>
            </a:r>
          </a:p>
          <a:p>
            <a:r>
              <a:rPr lang="en-US" altLang="zh-CN" sz="1100" dirty="0"/>
              <a:t> training 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612CE-8E9C-44D3-AEEF-2B5EF52BA537}"/>
              </a:ext>
            </a:extLst>
          </p:cNvPr>
          <p:cNvSpPr txBox="1"/>
          <p:nvPr/>
        </p:nvSpPr>
        <p:spPr>
          <a:xfrm>
            <a:off x="7135331" y="1871027"/>
            <a:ext cx="203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Pre training on ImageNet</a:t>
            </a:r>
          </a:p>
        </p:txBody>
      </p:sp>
      <p:pic>
        <p:nvPicPr>
          <p:cNvPr id="17" name="图片 2">
            <a:extLst>
              <a:ext uri="{FF2B5EF4-FFF2-40B4-BE49-F238E27FC236}">
                <a16:creationId xmlns:a16="http://schemas.microsoft.com/office/drawing/2014/main" id="{02B7B2C5-1294-4B35-A6D2-0CE596B18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539" y="2232874"/>
            <a:ext cx="824435" cy="489332"/>
          </a:xfrm>
          <a:prstGeom prst="rect">
            <a:avLst/>
          </a:prstGeom>
        </p:spPr>
      </p:pic>
      <p:pic>
        <p:nvPicPr>
          <p:cNvPr id="20" name="图片 2">
            <a:extLst>
              <a:ext uri="{FF2B5EF4-FFF2-40B4-BE49-F238E27FC236}">
                <a16:creationId xmlns:a16="http://schemas.microsoft.com/office/drawing/2014/main" id="{E70473A0-FE3D-424E-ADF3-231D0307D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825" y="2197956"/>
            <a:ext cx="820565" cy="52571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7F35A69-E00C-4D4D-9508-3DA776DED067}"/>
              </a:ext>
            </a:extLst>
          </p:cNvPr>
          <p:cNvSpPr txBox="1"/>
          <p:nvPr/>
        </p:nvSpPr>
        <p:spPr>
          <a:xfrm>
            <a:off x="12042128" y="1276257"/>
            <a:ext cx="1264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Base-Learner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AFB95B-8334-4251-9713-18391AD67CE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0112605" y="2197956"/>
            <a:ext cx="18945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7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35F7F07-2452-4F79-9293-89145D75E3FF}"/>
              </a:ext>
            </a:extLst>
          </p:cNvPr>
          <p:cNvSpPr/>
          <p:nvPr/>
        </p:nvSpPr>
        <p:spPr>
          <a:xfrm>
            <a:off x="9519891" y="854570"/>
            <a:ext cx="6225798" cy="4603997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6CE8BBA-384D-41D1-9996-2D413B7CCA52}"/>
              </a:ext>
            </a:extLst>
          </p:cNvPr>
          <p:cNvSpPr/>
          <p:nvPr/>
        </p:nvSpPr>
        <p:spPr>
          <a:xfrm>
            <a:off x="9848183" y="1586963"/>
            <a:ext cx="2683005" cy="363634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113675-53B1-48C7-99D5-4B20088C4732}"/>
              </a:ext>
            </a:extLst>
          </p:cNvPr>
          <p:cNvSpPr/>
          <p:nvPr/>
        </p:nvSpPr>
        <p:spPr>
          <a:xfrm>
            <a:off x="5128070" y="924969"/>
            <a:ext cx="2661372" cy="448627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584B7ED-0649-4300-854C-70B84C01DAAB}"/>
              </a:ext>
            </a:extLst>
          </p:cNvPr>
          <p:cNvSpPr/>
          <p:nvPr/>
        </p:nvSpPr>
        <p:spPr>
          <a:xfrm>
            <a:off x="5578058" y="1597350"/>
            <a:ext cx="1832240" cy="15287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5C78-DC52-4DEF-94C1-5479B0B7127F}"/>
              </a:ext>
            </a:extLst>
          </p:cNvPr>
          <p:cNvSpPr txBox="1"/>
          <p:nvPr/>
        </p:nvSpPr>
        <p:spPr>
          <a:xfrm>
            <a:off x="2087701" y="1380925"/>
            <a:ext cx="15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Training Classes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062514-B277-4E48-83A2-E98EC9B0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76" y="1843272"/>
            <a:ext cx="1181100" cy="8497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854CB5-5502-4895-8ECC-3CD5E14D5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76" y="2841384"/>
            <a:ext cx="1181100" cy="784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5BD498-1B4B-4496-B4CD-335A814B2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676" y="3749597"/>
            <a:ext cx="1181100" cy="784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5A5D94-A85A-411F-860B-9E1EE3738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505" y="2127543"/>
            <a:ext cx="1415728" cy="84790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665D87-88D0-4869-A47A-3A4C874CE3F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630752" y="3168106"/>
            <a:ext cx="1497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9D5380-F03A-41B0-9429-FDD900608E53}"/>
              </a:ext>
            </a:extLst>
          </p:cNvPr>
          <p:cNvSpPr txBox="1"/>
          <p:nvPr/>
        </p:nvSpPr>
        <p:spPr>
          <a:xfrm>
            <a:off x="5653780" y="1126903"/>
            <a:ext cx="171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Meta-training Stage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735BF0-8F05-4042-8A6C-D660F0E3588C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 flipV="1">
            <a:off x="7789442" y="3156569"/>
            <a:ext cx="1730449" cy="1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F7ED07-E40A-4EE7-88B5-152C2C084B9E}"/>
              </a:ext>
            </a:extLst>
          </p:cNvPr>
          <p:cNvSpPr txBox="1"/>
          <p:nvPr/>
        </p:nvSpPr>
        <p:spPr>
          <a:xfrm>
            <a:off x="5618322" y="1734518"/>
            <a:ext cx="174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Meta-learner: MAML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04601E-BC51-4060-81A4-1777480C90BE}"/>
              </a:ext>
            </a:extLst>
          </p:cNvPr>
          <p:cNvSpPr txBox="1"/>
          <p:nvPr/>
        </p:nvSpPr>
        <p:spPr>
          <a:xfrm>
            <a:off x="5490253" y="3718582"/>
            <a:ext cx="207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Base-leaner: ResNet152</a:t>
            </a:r>
          </a:p>
        </p:txBody>
      </p:sp>
      <p:pic>
        <p:nvPicPr>
          <p:cNvPr id="56" name="图片 2">
            <a:extLst>
              <a:ext uri="{FF2B5EF4-FFF2-40B4-BE49-F238E27FC236}">
                <a16:creationId xmlns:a16="http://schemas.microsoft.com/office/drawing/2014/main" id="{CFCF1DCD-50CC-45F2-A18D-F4778B2B8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465" y="4258336"/>
            <a:ext cx="824435" cy="48933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3864295-E7BD-455F-BCA2-4D6EB3FC78E2}"/>
              </a:ext>
            </a:extLst>
          </p:cNvPr>
          <p:cNvSpPr txBox="1"/>
          <p:nvPr/>
        </p:nvSpPr>
        <p:spPr>
          <a:xfrm>
            <a:off x="3682905" y="2693017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Training on </a:t>
            </a:r>
          </a:p>
          <a:p>
            <a:r>
              <a:rPr lang="en-US" altLang="zh-CN" sz="1100" b="1" dirty="0"/>
              <a:t>Hark Task </a:t>
            </a:r>
            <a:r>
              <a:rPr lang="en-US" altLang="zh-CN" sz="1100" dirty="0"/>
              <a:t>strategy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B394160-BCB4-47A3-9250-E68E242AD168}"/>
              </a:ext>
            </a:extLst>
          </p:cNvPr>
          <p:cNvSpPr/>
          <p:nvPr/>
        </p:nvSpPr>
        <p:spPr>
          <a:xfrm>
            <a:off x="10121237" y="3493956"/>
            <a:ext cx="1832240" cy="15287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51E1D94-8BCF-4488-9CAD-63843189B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7220" y="1992073"/>
            <a:ext cx="1415728" cy="84790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B1659B3-0102-49FC-B5C0-47C78AA20CD0}"/>
              </a:ext>
            </a:extLst>
          </p:cNvPr>
          <p:cNvSpPr txBox="1"/>
          <p:nvPr/>
        </p:nvSpPr>
        <p:spPr>
          <a:xfrm>
            <a:off x="11953477" y="819126"/>
            <a:ext cx="171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Meta-testing Stage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F515FD-7A4A-4F66-9583-9751F263616A}"/>
              </a:ext>
            </a:extLst>
          </p:cNvPr>
          <p:cNvSpPr txBox="1"/>
          <p:nvPr/>
        </p:nvSpPr>
        <p:spPr>
          <a:xfrm>
            <a:off x="10274143" y="1677259"/>
            <a:ext cx="174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Meta-learner: MAML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6B913D-456F-4508-8DF8-CE727640ED0A}"/>
              </a:ext>
            </a:extLst>
          </p:cNvPr>
          <p:cNvSpPr txBox="1"/>
          <p:nvPr/>
        </p:nvSpPr>
        <p:spPr>
          <a:xfrm>
            <a:off x="10109690" y="3757666"/>
            <a:ext cx="2078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Base-leaner: ResNet152</a:t>
            </a:r>
          </a:p>
        </p:txBody>
      </p:sp>
      <p:pic>
        <p:nvPicPr>
          <p:cNvPr id="68" name="图片 2">
            <a:extLst>
              <a:ext uri="{FF2B5EF4-FFF2-40B4-BE49-F238E27FC236}">
                <a16:creationId xmlns:a16="http://schemas.microsoft.com/office/drawing/2014/main" id="{13D7609E-7AA1-41F2-B4F0-561B7F415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5139" y="4280378"/>
            <a:ext cx="824435" cy="48933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AFCDF84-6FCE-4545-A07B-75CE76935309}"/>
              </a:ext>
            </a:extLst>
          </p:cNvPr>
          <p:cNvSpPr txBox="1"/>
          <p:nvPr/>
        </p:nvSpPr>
        <p:spPr>
          <a:xfrm>
            <a:off x="8022571" y="2725682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Unseen task</a:t>
            </a:r>
          </a:p>
          <a:p>
            <a:r>
              <a:rPr lang="en-US" altLang="zh-CN" sz="1100" dirty="0"/>
              <a:t>(training samples)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9D9EEC-750B-48C8-BF32-A03E3425304A}"/>
              </a:ext>
            </a:extLst>
          </p:cNvPr>
          <p:cNvSpPr txBox="1"/>
          <p:nvPr/>
        </p:nvSpPr>
        <p:spPr>
          <a:xfrm>
            <a:off x="10180393" y="1273632"/>
            <a:ext cx="200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Classifier fine tunning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F170D1-9E09-43F6-B712-051C16D9A8C6}"/>
              </a:ext>
            </a:extLst>
          </p:cNvPr>
          <p:cNvCxnSpPr>
            <a:cxnSpLocks/>
          </p:cNvCxnSpPr>
          <p:nvPr/>
        </p:nvCxnSpPr>
        <p:spPr>
          <a:xfrm>
            <a:off x="11096475" y="2908460"/>
            <a:ext cx="1" cy="585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Shape&#10;&#10;Description automatically generated with low confidence">
            <a:extLst>
              <a:ext uri="{FF2B5EF4-FFF2-40B4-BE49-F238E27FC236}">
                <a16:creationId xmlns:a16="http://schemas.microsoft.com/office/drawing/2014/main" id="{0632A5AF-0D92-49E4-A2BA-FC8EF8EAAC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834" y="3072234"/>
            <a:ext cx="139968" cy="227801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0863899-6017-48E3-8F4D-AF1D24B510FB}"/>
              </a:ext>
            </a:extLst>
          </p:cNvPr>
          <p:cNvCxnSpPr>
            <a:cxnSpLocks/>
          </p:cNvCxnSpPr>
          <p:nvPr/>
        </p:nvCxnSpPr>
        <p:spPr>
          <a:xfrm>
            <a:off x="12691145" y="3139681"/>
            <a:ext cx="1020937" cy="1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7CD69F7-E0EC-410B-960E-E1614560985F}"/>
              </a:ext>
            </a:extLst>
          </p:cNvPr>
          <p:cNvSpPr txBox="1"/>
          <p:nvPr/>
        </p:nvSpPr>
        <p:spPr>
          <a:xfrm>
            <a:off x="12672427" y="2685175"/>
            <a:ext cx="1264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Unseen task</a:t>
            </a:r>
          </a:p>
          <a:p>
            <a:r>
              <a:rPr lang="en-US" altLang="zh-CN" sz="1100" dirty="0"/>
              <a:t>(testing samples)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0B4751-BC4B-4644-A793-C979838BB00F}"/>
              </a:ext>
            </a:extLst>
          </p:cNvPr>
          <p:cNvSpPr/>
          <p:nvPr/>
        </p:nvSpPr>
        <p:spPr>
          <a:xfrm>
            <a:off x="13965900" y="1849858"/>
            <a:ext cx="730156" cy="32881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03B94D-65AC-4EF0-A15A-6E5BA4B765B0}"/>
              </a:ext>
            </a:extLst>
          </p:cNvPr>
          <p:cNvSpPr txBox="1"/>
          <p:nvPr/>
        </p:nvSpPr>
        <p:spPr>
          <a:xfrm>
            <a:off x="13650819" y="1273632"/>
            <a:ext cx="1440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evaluation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9038EA-7F5C-4D8D-BC5A-7F91C94B88B2}"/>
              </a:ext>
            </a:extLst>
          </p:cNvPr>
          <p:cNvSpPr/>
          <p:nvPr/>
        </p:nvSpPr>
        <p:spPr>
          <a:xfrm>
            <a:off x="14107140" y="2042295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F7398B0-A10A-4E98-B60A-9D7357E7166C}"/>
              </a:ext>
            </a:extLst>
          </p:cNvPr>
          <p:cNvSpPr/>
          <p:nvPr/>
        </p:nvSpPr>
        <p:spPr>
          <a:xfrm>
            <a:off x="14107139" y="2642469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4EBDBFF-8F04-4472-AB76-87A3A0E1CE9D}"/>
              </a:ext>
            </a:extLst>
          </p:cNvPr>
          <p:cNvSpPr/>
          <p:nvPr/>
        </p:nvSpPr>
        <p:spPr>
          <a:xfrm>
            <a:off x="14107138" y="3846575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861AD2-C9B4-4DD4-A7FB-F7DE24017802}"/>
              </a:ext>
            </a:extLst>
          </p:cNvPr>
          <p:cNvSpPr/>
          <p:nvPr/>
        </p:nvSpPr>
        <p:spPr>
          <a:xfrm>
            <a:off x="14107139" y="3244522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FB7C422-90B3-43B3-96FC-FE826FEC5CEC}"/>
              </a:ext>
            </a:extLst>
          </p:cNvPr>
          <p:cNvSpPr/>
          <p:nvPr/>
        </p:nvSpPr>
        <p:spPr>
          <a:xfrm>
            <a:off x="14107138" y="4443296"/>
            <a:ext cx="447675" cy="4542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59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Qi2</dc:creator>
  <cp:lastModifiedBy>Sun, Qi2</cp:lastModifiedBy>
  <cp:revision>29</cp:revision>
  <dcterms:created xsi:type="dcterms:W3CDTF">2022-02-23T08:31:00Z</dcterms:created>
  <dcterms:modified xsi:type="dcterms:W3CDTF">2022-02-25T08:38:09Z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F4C1DC48B592490AA8F208C1F498A481</vt:lpwstr>
  </property>
  <property fmtid="{D5CDD505-2E9C-101B-9397-08002B2CF9AE}" pid="3" name="KSOProductBuildVer">
    <vt:lpwstr>2052-11.1.0.11365</vt:lpwstr>
  </property>
</Properties>
</file>