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F822A-9D65-4588-B810-51189D4EB6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C87E93-C40B-4BA6-B263-34F7F7CCDD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7E8117-0A57-44C9-ACE3-5A5496A55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9F0B6-6056-428B-AB91-68CE97708E12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0F4C5E-0EF4-476A-927C-CA8CE1833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692D97-2152-4AE4-AF21-E2AC23B08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ECC4C-5EF3-4AA8-8715-A2C293E8A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659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3E658-2D04-452B-8DDF-8B3554401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7CB678-485B-4249-8047-AFC5A59294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1C85BC-94F4-4209-B455-E2B98953F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9F0B6-6056-428B-AB91-68CE97708E12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9AEA05-9F19-44EC-94D7-BE747D574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B38B77-9FE8-402C-AEAF-8D9C61E80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ECC4C-5EF3-4AA8-8715-A2C293E8A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289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A8CA95-A0EE-4333-B255-3468596BC0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206815-A874-4048-A351-70A6770FF0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67C44-D917-4A3F-8AD4-91E6707C7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9F0B6-6056-428B-AB91-68CE97708E12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4FEBC3-2ADE-46D3-B928-27C345CD9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1AE5B-5D2C-40EA-A71E-97FFD5BFD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ECC4C-5EF3-4AA8-8715-A2C293E8A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045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E3C06-14E0-412C-9636-93B0E8ED3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339BDA-22DC-4D48-943B-EBB7770FC7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723206-3CCC-445F-94AC-D1D458F0C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9F0B6-6056-428B-AB91-68CE97708E12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9778D2-1ECD-4751-B189-BFFBF55E5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064218-1B96-4F37-A7F0-057A7B381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ECC4C-5EF3-4AA8-8715-A2C293E8A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619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9CEFE-4643-4FC6-B155-F81D61D1B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3D7497-4E9D-48C3-978C-6BA553F6F7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5E6B55-1977-4F91-BEAE-5D6E523F2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9F0B6-6056-428B-AB91-68CE97708E12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EF8959-255E-49B5-8A36-AF817F8CE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5D6C8D-AE68-408B-B819-571F7F63F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ECC4C-5EF3-4AA8-8715-A2C293E8A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085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BC2C3-BC0E-4B1E-A53A-FCB715F38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E9467-4D10-4B4F-AECC-0F513D4F34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E9C46F-15B5-4010-BFC2-76371E62C9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976EB5-BAEE-451C-BFB2-C45A4DA26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9F0B6-6056-428B-AB91-68CE97708E12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65DF48-EA94-4DC4-A4D3-220D726BA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7EA258-A043-4354-965E-40A0C66AE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ECC4C-5EF3-4AA8-8715-A2C293E8A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357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E09BB-5868-434F-B313-A67ED05B0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85D5DD-DB08-4273-8FC1-7C20D43914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A9A0C-7473-4E04-8038-ED085C403D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F051D3-7537-49FD-B761-604C5FB2DF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303022-6C52-4D7C-98EE-DF14DA3991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F4F0A2-18F7-454C-99F0-772C7553C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9F0B6-6056-428B-AB91-68CE97708E12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D58617-58F3-431D-86FB-3B2A21BBB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DEEA5B-6720-49E8-A83E-EECF5873C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ECC4C-5EF3-4AA8-8715-A2C293E8A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832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5ADA2-B287-4AF0-8BF1-884AC83FB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4F2D21-7632-41B2-93FF-67FFE3D9C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9F0B6-6056-428B-AB91-68CE97708E12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078A22-A18A-41FA-94AF-CB587F59B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122E7F-EE0F-4951-8915-3C864AC92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ECC4C-5EF3-4AA8-8715-A2C293E8A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213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8D0C34-FBE3-40A8-AE72-80179ECC1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9F0B6-6056-428B-AB91-68CE97708E12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B8D11C-7E22-4ECC-9979-706465E17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EED6E4-5C3A-4B09-BE9E-29C72DD26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ECC4C-5EF3-4AA8-8715-A2C293E8A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146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8D69B-3E58-4BB8-9946-1A84F3ABA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9AE7A-36D7-4F26-9F7E-042E53FA46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A5C096-53B6-4685-B66E-66FB0BC336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41F6A7-8500-458B-816D-ACE3C2CBF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9F0B6-6056-428B-AB91-68CE97708E12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12D5FC-8287-4D57-B945-CE52D05C9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A537A3-E519-4AF5-954B-EB86BFD02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ECC4C-5EF3-4AA8-8715-A2C293E8A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34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18CBC-857C-440E-83B4-1E071E578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0D206C-2013-4BCF-97FD-23BCDAFF45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0DA5B3-4B31-4549-ACD4-E36F5A3D1C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38754F-A465-4E5A-ACA3-A5D634EDE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9F0B6-6056-428B-AB91-68CE97708E12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A27382-EE52-45BE-B634-3ACCC5EF3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8AB369-55E9-42DD-88FE-1F061D94D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ECC4C-5EF3-4AA8-8715-A2C293E8A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835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EA4D87-69DD-4771-B378-3BB13EC61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70CB39-F04E-45E7-978C-F821A1BE74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B56D19-3434-489D-867D-E42C1AFB54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69F0B6-6056-428B-AB91-68CE97708E12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0E8E32-DCFC-4C47-8849-B56C91CEA8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8F3CFC-CE9C-4CB8-ACE1-E24180E52F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9ECC4C-5EF3-4AA8-8715-A2C293E8A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148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E6D3D007-7CC4-4666-BCDE-23BAF881A479}"/>
              </a:ext>
            </a:extLst>
          </p:cNvPr>
          <p:cNvSpPr/>
          <p:nvPr/>
        </p:nvSpPr>
        <p:spPr>
          <a:xfrm>
            <a:off x="5586255" y="265724"/>
            <a:ext cx="3862545" cy="500661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A4F7BED-4281-470F-976F-A56E51103036}"/>
              </a:ext>
            </a:extLst>
          </p:cNvPr>
          <p:cNvSpPr/>
          <p:nvPr/>
        </p:nvSpPr>
        <p:spPr>
          <a:xfrm>
            <a:off x="3290278" y="945660"/>
            <a:ext cx="1617784" cy="80498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ResNet152</a:t>
            </a:r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6E40A1A-2DAE-4B1F-87C3-43730FB80E38}"/>
              </a:ext>
            </a:extLst>
          </p:cNvPr>
          <p:cNvSpPr/>
          <p:nvPr/>
        </p:nvSpPr>
        <p:spPr>
          <a:xfrm>
            <a:off x="296983" y="1027721"/>
            <a:ext cx="1617783" cy="640861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ImageNet</a:t>
            </a:r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926D4AA-8256-447F-B338-21618A313E26}"/>
              </a:ext>
            </a:extLst>
          </p:cNvPr>
          <p:cNvCxnSpPr>
            <a:endCxn id="6" idx="1"/>
          </p:cNvCxnSpPr>
          <p:nvPr/>
        </p:nvCxnSpPr>
        <p:spPr>
          <a:xfrm>
            <a:off x="1969477" y="1348152"/>
            <a:ext cx="132080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CCD52F37-00E1-4624-B060-8021BD17EDA8}"/>
              </a:ext>
            </a:extLst>
          </p:cNvPr>
          <p:cNvSpPr/>
          <p:nvPr/>
        </p:nvSpPr>
        <p:spPr>
          <a:xfrm>
            <a:off x="206030" y="3327396"/>
            <a:ext cx="1617783" cy="640861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CT dataset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8AACFE6-5CA1-483B-AAE0-0AEBA992146E}"/>
              </a:ext>
            </a:extLst>
          </p:cNvPr>
          <p:cNvSpPr/>
          <p:nvPr/>
        </p:nvSpPr>
        <p:spPr>
          <a:xfrm>
            <a:off x="3290278" y="3245336"/>
            <a:ext cx="1617784" cy="80498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Pre-</a:t>
            </a:r>
            <a:r>
              <a:rPr lang="en-US" altLang="zh-CN" dirty="0" err="1"/>
              <a:t>tained</a:t>
            </a:r>
            <a:r>
              <a:rPr lang="en-US" altLang="zh-CN" dirty="0"/>
              <a:t>:</a:t>
            </a:r>
          </a:p>
          <a:p>
            <a:pPr algn="ctr"/>
            <a:r>
              <a:rPr lang="en-US" altLang="zh-CN" dirty="0"/>
              <a:t>ResNet152</a:t>
            </a:r>
            <a:endParaRPr lang="en-US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E0F675CD-FBCF-40BA-9CFC-128C5C2C5F69}"/>
              </a:ext>
            </a:extLst>
          </p:cNvPr>
          <p:cNvSpPr/>
          <p:nvPr/>
        </p:nvSpPr>
        <p:spPr>
          <a:xfrm>
            <a:off x="6283574" y="879228"/>
            <a:ext cx="2547815" cy="157870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Meta-learner:</a:t>
            </a:r>
            <a:br>
              <a:rPr lang="en-US" dirty="0"/>
            </a:br>
            <a:r>
              <a:rPr lang="en-US" dirty="0"/>
              <a:t>MAML with HT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4453331-82FE-4DDD-83AC-D90357AC01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2917" y="1491880"/>
            <a:ext cx="1371600" cy="821473"/>
          </a:xfrm>
          <a:prstGeom prst="rect">
            <a:avLst/>
          </a:prstGeom>
        </p:spPr>
      </p:pic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C2488727-DFC3-4A53-A7C0-75BBB73300DA}"/>
              </a:ext>
            </a:extLst>
          </p:cNvPr>
          <p:cNvSpPr/>
          <p:nvPr/>
        </p:nvSpPr>
        <p:spPr>
          <a:xfrm>
            <a:off x="6283574" y="3022597"/>
            <a:ext cx="2547815" cy="157870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Base-learner:</a:t>
            </a:r>
          </a:p>
          <a:p>
            <a:pPr algn="ctr"/>
            <a:r>
              <a:rPr lang="en-US" altLang="zh-CN" dirty="0"/>
              <a:t>CT- Pre-</a:t>
            </a:r>
            <a:r>
              <a:rPr lang="en-US" altLang="zh-CN" dirty="0" err="1"/>
              <a:t>tained</a:t>
            </a:r>
            <a:r>
              <a:rPr lang="en-US" altLang="zh-CN" dirty="0"/>
              <a:t>:</a:t>
            </a:r>
          </a:p>
          <a:p>
            <a:pPr algn="ctr"/>
            <a:r>
              <a:rPr lang="en-US" altLang="zh-CN" dirty="0"/>
              <a:t>ResNet152</a:t>
            </a:r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E5700D72-04F5-447D-B285-DE17C7A05A54}"/>
              </a:ext>
            </a:extLst>
          </p:cNvPr>
          <p:cNvSpPr/>
          <p:nvPr/>
        </p:nvSpPr>
        <p:spPr>
          <a:xfrm>
            <a:off x="4106985" y="2132406"/>
            <a:ext cx="164123" cy="731169"/>
          </a:xfrm>
          <a:prstGeom prst="down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3652E4B8-4AF0-46F3-A846-46BE45049E25}"/>
              </a:ext>
            </a:extLst>
          </p:cNvPr>
          <p:cNvSpPr/>
          <p:nvPr/>
        </p:nvSpPr>
        <p:spPr>
          <a:xfrm rot="16200000">
            <a:off x="5648354" y="3364305"/>
            <a:ext cx="164123" cy="731169"/>
          </a:xfrm>
          <a:prstGeom prst="down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7F54480-4878-45C7-A91C-8F7E4A6F3650}"/>
              </a:ext>
            </a:extLst>
          </p:cNvPr>
          <p:cNvSpPr txBox="1"/>
          <p:nvPr/>
        </p:nvSpPr>
        <p:spPr>
          <a:xfrm>
            <a:off x="6830646" y="453292"/>
            <a:ext cx="1649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Meta-Training</a:t>
            </a:r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9CD4660-6BCC-4334-BF8A-D4BD0110CE6B}"/>
              </a:ext>
            </a:extLst>
          </p:cNvPr>
          <p:cNvCxnSpPr>
            <a:stCxn id="10" idx="6"/>
            <a:endCxn id="11" idx="1"/>
          </p:cNvCxnSpPr>
          <p:nvPr/>
        </p:nvCxnSpPr>
        <p:spPr>
          <a:xfrm>
            <a:off x="1823813" y="3647827"/>
            <a:ext cx="1466465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83516F4A-C195-43C3-B1F8-B77E183A1B61}"/>
              </a:ext>
            </a:extLst>
          </p:cNvPr>
          <p:cNvCxnSpPr>
            <a:cxnSpLocks/>
            <a:endCxn id="28" idx="2"/>
          </p:cNvCxnSpPr>
          <p:nvPr/>
        </p:nvCxnSpPr>
        <p:spPr>
          <a:xfrm flipV="1">
            <a:off x="1014921" y="5272336"/>
            <a:ext cx="6502607" cy="85730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4DFA1D4-C61A-4B29-8E4E-7B986363D8B6}"/>
              </a:ext>
            </a:extLst>
          </p:cNvPr>
          <p:cNvCxnSpPr>
            <a:cxnSpLocks/>
            <a:stCxn id="10" idx="4"/>
          </p:cNvCxnSpPr>
          <p:nvPr/>
        </p:nvCxnSpPr>
        <p:spPr>
          <a:xfrm>
            <a:off x="1014922" y="3968257"/>
            <a:ext cx="0" cy="21613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72256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20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Sun, Qi2</dc:creator>
  <cp:lastModifiedBy>Sun, Qi2</cp:lastModifiedBy>
  <cp:revision>4</cp:revision>
  <dcterms:created xsi:type="dcterms:W3CDTF">2022-02-23T08:31:58Z</dcterms:created>
  <dcterms:modified xsi:type="dcterms:W3CDTF">2022-02-23T08:47:06Z</dcterms:modified>
</cp:coreProperties>
</file>