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90346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007" y="1122363"/>
            <a:ext cx="742804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007" y="3602038"/>
            <a:ext cx="742804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593" y="365125"/>
            <a:ext cx="213556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904" y="365125"/>
            <a:ext cx="62828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1709738"/>
            <a:ext cx="85422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4589463"/>
            <a:ext cx="85422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904" y="1825625"/>
            <a:ext cx="42092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930" y="1825625"/>
            <a:ext cx="42092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94" y="365125"/>
            <a:ext cx="85422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94" y="1681163"/>
            <a:ext cx="41898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94" y="2505075"/>
            <a:ext cx="41898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930" y="1681163"/>
            <a:ext cx="42105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930" y="2505075"/>
            <a:ext cx="42105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94" y="457200"/>
            <a:ext cx="31943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515" y="987425"/>
            <a:ext cx="50139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94" y="2057400"/>
            <a:ext cx="31943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94" y="457200"/>
            <a:ext cx="319431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515" y="987425"/>
            <a:ext cx="501393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94" y="2057400"/>
            <a:ext cx="319431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904" y="365125"/>
            <a:ext cx="8542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04" y="1825625"/>
            <a:ext cx="8542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904" y="6356350"/>
            <a:ext cx="2228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F0B6-6056-428B-AB91-68CE97708E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720" y="6356350"/>
            <a:ext cx="3342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742" y="6356350"/>
            <a:ext cx="2228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C4C-5EF3-4AA8-8715-A2C293E8A2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/>
          <p:cNvSpPr/>
          <p:nvPr/>
        </p:nvSpPr>
        <p:spPr>
          <a:xfrm>
            <a:off x="4537984" y="859595"/>
            <a:ext cx="3137394" cy="4066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/>
          </a:p>
        </p:txBody>
      </p:sp>
      <p:sp>
        <p:nvSpPr>
          <p:cNvPr id="6" name="Rectangle 5"/>
          <p:cNvSpPr/>
          <p:nvPr/>
        </p:nvSpPr>
        <p:spPr>
          <a:xfrm>
            <a:off x="2673052" y="1411880"/>
            <a:ext cx="1314063" cy="653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0" dirty="0"/>
              <a:t>ResNet152</a:t>
            </a:r>
            <a:endParaRPr lang="en-US" sz="1460" dirty="0"/>
          </a:p>
        </p:txBody>
      </p:sp>
      <p:sp>
        <p:nvSpPr>
          <p:cNvPr id="7" name="Oval 6"/>
          <p:cNvSpPr/>
          <p:nvPr/>
        </p:nvSpPr>
        <p:spPr>
          <a:xfrm>
            <a:off x="241715" y="1478535"/>
            <a:ext cx="1314062" cy="52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0" dirty="0"/>
              <a:t>ImageNet</a:t>
            </a:r>
            <a:endParaRPr lang="en-US" sz="1460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600217" y="1738809"/>
            <a:ext cx="1072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838" y="3346471"/>
            <a:ext cx="1314062" cy="52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0" dirty="0"/>
              <a:t>CT dataset</a:t>
            </a:r>
            <a:endParaRPr lang="en-US" sz="1460" dirty="0"/>
          </a:p>
        </p:txBody>
      </p:sp>
      <p:sp>
        <p:nvSpPr>
          <p:cNvPr id="11" name="Rectangle 10"/>
          <p:cNvSpPr/>
          <p:nvPr/>
        </p:nvSpPr>
        <p:spPr>
          <a:xfrm>
            <a:off x="2673052" y="3279817"/>
            <a:ext cx="1314063" cy="653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0" dirty="0"/>
              <a:t>Pre-</a:t>
            </a:r>
            <a:r>
              <a:rPr lang="en-US" altLang="zh-CN" sz="1460" dirty="0" err="1"/>
              <a:t>tained</a:t>
            </a:r>
            <a:r>
              <a:rPr lang="en-US" altLang="zh-CN" sz="1460" dirty="0"/>
              <a:t>:</a:t>
            </a:r>
            <a:endParaRPr lang="en-US" altLang="zh-CN" sz="1460" dirty="0"/>
          </a:p>
          <a:p>
            <a:pPr algn="ctr"/>
            <a:r>
              <a:rPr lang="en-US" altLang="zh-CN" sz="1460" dirty="0"/>
              <a:t>ResNet152</a:t>
            </a:r>
            <a:endParaRPr lang="en-US" sz="1460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104905" y="1352762"/>
            <a:ext cx="2069490" cy="12823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0" dirty="0"/>
              <a:t>Meta-learner:</a:t>
            </a:r>
            <a:br>
              <a:rPr lang="en-US" sz="1460" dirty="0"/>
            </a:br>
            <a:r>
              <a:rPr lang="en-US" sz="1460" dirty="0"/>
              <a:t>MAML with HT</a:t>
            </a:r>
            <a:endParaRPr lang="en-US" sz="1460" dirty="0"/>
          </a:p>
          <a:p>
            <a:pPr algn="ctr"/>
            <a:endParaRPr lang="en-US" sz="1460" dirty="0"/>
          </a:p>
          <a:p>
            <a:pPr algn="ctr"/>
            <a:endParaRPr lang="en-US" sz="1460" dirty="0"/>
          </a:p>
          <a:p>
            <a:pPr algn="ctr"/>
            <a:endParaRPr lang="en-US" sz="1460" dirty="0"/>
          </a:p>
          <a:p>
            <a:pPr algn="ctr"/>
            <a:endParaRPr lang="en-US" sz="146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579" y="1855553"/>
            <a:ext cx="1114097" cy="667250"/>
          </a:xfrm>
          <a:prstGeom prst="rect">
            <a:avLst/>
          </a:prstGeom>
        </p:spPr>
      </p:pic>
      <p:sp>
        <p:nvSpPr>
          <p:cNvPr id="21" name="Rectangle: Rounded Corners 20"/>
          <p:cNvSpPr/>
          <p:nvPr/>
        </p:nvSpPr>
        <p:spPr>
          <a:xfrm>
            <a:off x="5104389" y="3098895"/>
            <a:ext cx="2069490" cy="12823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0" dirty="0"/>
              <a:t>Base-learner:</a:t>
            </a:r>
            <a:endParaRPr lang="en-US" altLang="zh-CN" sz="1460" dirty="0"/>
          </a:p>
          <a:p>
            <a:pPr algn="ctr"/>
            <a:r>
              <a:rPr lang="en-US" altLang="zh-CN" sz="1460" dirty="0"/>
              <a:t>CT- Pre-</a:t>
            </a:r>
            <a:r>
              <a:rPr lang="en-US" altLang="zh-CN" sz="1460" dirty="0" err="1"/>
              <a:t>tained</a:t>
            </a:r>
            <a:r>
              <a:rPr lang="en-US" altLang="zh-CN" sz="1460" dirty="0"/>
              <a:t>:</a:t>
            </a:r>
            <a:endParaRPr lang="en-US" altLang="zh-CN" sz="1460" dirty="0"/>
          </a:p>
          <a:p>
            <a:pPr algn="ctr"/>
            <a:r>
              <a:rPr lang="en-US" altLang="zh-CN" sz="1460" dirty="0"/>
              <a:t>ResNet152</a:t>
            </a:r>
            <a:endParaRPr lang="en-US" sz="1460" dirty="0"/>
          </a:p>
          <a:p>
            <a:pPr algn="ctr"/>
            <a:endParaRPr lang="en-US" sz="1460" dirty="0"/>
          </a:p>
          <a:p>
            <a:pPr algn="ctr"/>
            <a:endParaRPr lang="en-US" sz="1460" dirty="0"/>
          </a:p>
          <a:p>
            <a:pPr algn="ctr"/>
            <a:endParaRPr lang="en-US" sz="1460" dirty="0"/>
          </a:p>
        </p:txBody>
      </p:sp>
      <p:sp>
        <p:nvSpPr>
          <p:cNvPr id="22" name="Arrow: Down 21"/>
          <p:cNvSpPr/>
          <p:nvPr/>
        </p:nvSpPr>
        <p:spPr>
          <a:xfrm>
            <a:off x="3336431" y="2375827"/>
            <a:ext cx="133311" cy="5939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/>
          </a:p>
        </p:txBody>
      </p:sp>
      <p:sp>
        <p:nvSpPr>
          <p:cNvPr id="23" name="Arrow: Down 22"/>
          <p:cNvSpPr/>
          <p:nvPr/>
        </p:nvSpPr>
        <p:spPr>
          <a:xfrm rot="16200000">
            <a:off x="4588424" y="3376451"/>
            <a:ext cx="133311" cy="5939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/>
          </a:p>
        </p:txBody>
      </p:sp>
      <p:sp>
        <p:nvSpPr>
          <p:cNvPr id="2" name="TextBox 1"/>
          <p:cNvSpPr txBox="1"/>
          <p:nvPr/>
        </p:nvSpPr>
        <p:spPr>
          <a:xfrm>
            <a:off x="5548266" y="1011949"/>
            <a:ext cx="1339456" cy="31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0" dirty="0"/>
              <a:t>Meta-Training</a:t>
            </a:r>
            <a:endParaRPr lang="en-US" sz="1460" dirty="0"/>
          </a:p>
        </p:txBody>
      </p:sp>
      <p:cxnSp>
        <p:nvCxnSpPr>
          <p:cNvPr id="13" name="Straight Arrow Connector 12"/>
          <p:cNvCxnSpPr>
            <a:stCxn id="10" idx="6"/>
            <a:endCxn id="11" idx="1"/>
          </p:cNvCxnSpPr>
          <p:nvPr/>
        </p:nvCxnSpPr>
        <p:spPr>
          <a:xfrm>
            <a:off x="1481899" y="3606745"/>
            <a:ext cx="11911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endCxn id="28" idx="2"/>
          </p:cNvCxnSpPr>
          <p:nvPr/>
        </p:nvCxnSpPr>
        <p:spPr>
          <a:xfrm flipV="1">
            <a:off x="824868" y="4926270"/>
            <a:ext cx="5281813" cy="696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</p:cNvCxnSpPr>
          <p:nvPr/>
        </p:nvCxnSpPr>
        <p:spPr>
          <a:xfrm>
            <a:off x="824869" y="3867017"/>
            <a:ext cx="0" cy="175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3740150"/>
            <a:ext cx="1021715" cy="606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Lightning</cp:lastModifiedBy>
  <cp:revision>5</cp:revision>
  <dcterms:created xsi:type="dcterms:W3CDTF">2022-02-23T08:31:00Z</dcterms:created>
  <dcterms:modified xsi:type="dcterms:W3CDTF">2022-02-23T13:50:21Z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F4C1DC48B592490AA8F208C1F498A481</vt:lpwstr>
  </property>
  <property fmtid="{D5CDD505-2E9C-101B-9397-08002B2CF9AE}" pid="3" name="KSOProductBuildVer">
    <vt:lpwstr>2052-11.1.0.11365</vt:lpwstr>
  </property>
</Properties>
</file>