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7" r:id="rId2"/>
    <p:sldId id="258" r:id="rId3"/>
  </p:sldIdLst>
  <p:sldSz cx="19431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75" y="1122363"/>
            <a:ext cx="145732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75" y="3602038"/>
            <a:ext cx="14573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0" y="365125"/>
            <a:ext cx="41898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1" y="365125"/>
            <a:ext cx="123265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1" y="1709739"/>
            <a:ext cx="167592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1" y="4589464"/>
            <a:ext cx="167592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1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4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2" y="365126"/>
            <a:ext cx="167592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13" y="1681163"/>
            <a:ext cx="82202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13" y="2505075"/>
            <a:ext cx="82202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4" y="1681163"/>
            <a:ext cx="82607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4" y="2505075"/>
            <a:ext cx="82607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06" y="987426"/>
            <a:ext cx="98369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06" y="987426"/>
            <a:ext cx="98369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1" y="365126"/>
            <a:ext cx="16759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1" y="1825625"/>
            <a:ext cx="16759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1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F0B6-6056-428B-AB91-68CE97708E1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19" y="6356351"/>
            <a:ext cx="65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4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190A5-105C-4B80-9228-1DA1F66736ED}"/>
              </a:ext>
            </a:extLst>
          </p:cNvPr>
          <p:cNvSpPr/>
          <p:nvPr/>
        </p:nvSpPr>
        <p:spPr>
          <a:xfrm>
            <a:off x="8648910" y="1601530"/>
            <a:ext cx="1463695" cy="1192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Pre-trained: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558495-B6B7-4DA4-AD9A-6330D248479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129795" y="2197956"/>
            <a:ext cx="1519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2335071-8D4D-4A39-B7CF-1517DA435032}"/>
              </a:ext>
            </a:extLst>
          </p:cNvPr>
          <p:cNvSpPr/>
          <p:nvPr/>
        </p:nvSpPr>
        <p:spPr>
          <a:xfrm>
            <a:off x="8723726" y="5117608"/>
            <a:ext cx="1314063" cy="1192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Fine-tuned: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BDE70-ADB6-498B-A5C3-2367C6E5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05" y="1601530"/>
            <a:ext cx="1265391" cy="1192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12E7B-34F6-4DBD-9A22-C681440019FC}"/>
              </a:ext>
            </a:extLst>
          </p:cNvPr>
          <p:cNvSpPr txBox="1"/>
          <p:nvPr/>
        </p:nvSpPr>
        <p:spPr>
          <a:xfrm>
            <a:off x="5941411" y="1266938"/>
            <a:ext cx="11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B0F6C-16EE-444E-9150-78B39FA4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0" y="3628009"/>
            <a:ext cx="1545639" cy="1534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76EE46-B530-40DE-8551-BF02606CB979}"/>
              </a:ext>
            </a:extLst>
          </p:cNvPr>
          <p:cNvSpPr txBox="1"/>
          <p:nvPr/>
        </p:nvSpPr>
        <p:spPr>
          <a:xfrm>
            <a:off x="5935795" y="3216358"/>
            <a:ext cx="11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0D47F-E59B-4EFE-BAB2-DC1D730D6A9F}"/>
              </a:ext>
            </a:extLst>
          </p:cNvPr>
          <p:cNvSpPr txBox="1"/>
          <p:nvPr/>
        </p:nvSpPr>
        <p:spPr>
          <a:xfrm>
            <a:off x="7534352" y="3919287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Fine tuning on all</a:t>
            </a:r>
          </a:p>
          <a:p>
            <a:r>
              <a:rPr lang="en-US" altLang="zh-CN" sz="1100" dirty="0"/>
              <a:t> training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612CE-8E9C-44D3-AEEF-2B5EF52BA537}"/>
              </a:ext>
            </a:extLst>
          </p:cNvPr>
          <p:cNvSpPr txBox="1"/>
          <p:nvPr/>
        </p:nvSpPr>
        <p:spPr>
          <a:xfrm>
            <a:off x="7135331" y="1871027"/>
            <a:ext cx="203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Pre training on ImageNet</a:t>
            </a:r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02B7B2C5-1294-4B35-A6D2-0CE596B18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39" y="2232874"/>
            <a:ext cx="824435" cy="489332"/>
          </a:xfrm>
          <a:prstGeom prst="rect">
            <a:avLst/>
          </a:prstGeom>
        </p:spPr>
      </p:pic>
      <p:pic>
        <p:nvPicPr>
          <p:cNvPr id="20" name="图片 2">
            <a:extLst>
              <a:ext uri="{FF2B5EF4-FFF2-40B4-BE49-F238E27FC236}">
                <a16:creationId xmlns:a16="http://schemas.microsoft.com/office/drawing/2014/main" id="{E70473A0-FE3D-424E-ADF3-231D0307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391" y="5714034"/>
            <a:ext cx="820565" cy="5257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F35A69-E00C-4D4D-9508-3DA776DED067}"/>
              </a:ext>
            </a:extLst>
          </p:cNvPr>
          <p:cNvSpPr txBox="1"/>
          <p:nvPr/>
        </p:nvSpPr>
        <p:spPr>
          <a:xfrm>
            <a:off x="8759555" y="4825241"/>
            <a:ext cx="12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Base-Learner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4AC035-39A3-45F3-A231-9B86C20EBF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380758" y="2794382"/>
            <a:ext cx="0" cy="198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118FE9-86E9-41B1-87F0-DDBC485648C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69919" y="4395443"/>
            <a:ext cx="21217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35F7F07-2452-4F79-9293-89145D75E3FF}"/>
              </a:ext>
            </a:extLst>
          </p:cNvPr>
          <p:cNvSpPr/>
          <p:nvPr/>
        </p:nvSpPr>
        <p:spPr>
          <a:xfrm>
            <a:off x="11261009" y="929726"/>
            <a:ext cx="6225798" cy="46039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8BBA-384D-41D1-9996-2D413B7CCA52}"/>
              </a:ext>
            </a:extLst>
          </p:cNvPr>
          <p:cNvSpPr/>
          <p:nvPr/>
        </p:nvSpPr>
        <p:spPr>
          <a:xfrm>
            <a:off x="11589301" y="1662119"/>
            <a:ext cx="2683005" cy="36363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3675-53B1-48C7-99D5-4B20088C4732}"/>
              </a:ext>
            </a:extLst>
          </p:cNvPr>
          <p:cNvSpPr/>
          <p:nvPr/>
        </p:nvSpPr>
        <p:spPr>
          <a:xfrm>
            <a:off x="6869188" y="1000125"/>
            <a:ext cx="2661372" cy="4486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84B7ED-0649-4300-854C-70B84C01DAAB}"/>
              </a:ext>
            </a:extLst>
          </p:cNvPr>
          <p:cNvSpPr/>
          <p:nvPr/>
        </p:nvSpPr>
        <p:spPr>
          <a:xfrm>
            <a:off x="7319176" y="1672506"/>
            <a:ext cx="1832240" cy="1528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5C78-DC52-4DEF-94C1-5479B0B7127F}"/>
              </a:ext>
            </a:extLst>
          </p:cNvPr>
          <p:cNvSpPr txBox="1"/>
          <p:nvPr/>
        </p:nvSpPr>
        <p:spPr>
          <a:xfrm>
            <a:off x="3828819" y="1456081"/>
            <a:ext cx="15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62514-B277-4E48-83A2-E98EC9B0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94" y="1918428"/>
            <a:ext cx="1181100" cy="849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54CB5-5502-4895-8ECC-3CD5E14D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94" y="2916540"/>
            <a:ext cx="1181100" cy="78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BD498-1B4B-4496-B4CD-335A814B2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94" y="3824753"/>
            <a:ext cx="1181100" cy="784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5A5D94-A85A-411F-860B-9E1EE3738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623" y="2202699"/>
            <a:ext cx="1415728" cy="8479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665D87-88D0-4869-A47A-3A4C874CE3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71870" y="3243262"/>
            <a:ext cx="149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9D5380-F03A-41B0-9429-FDD900608E53}"/>
              </a:ext>
            </a:extLst>
          </p:cNvPr>
          <p:cNvSpPr txBox="1"/>
          <p:nvPr/>
        </p:nvSpPr>
        <p:spPr>
          <a:xfrm>
            <a:off x="7394898" y="1202059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Meta-training Stage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735BF0-8F05-4042-8A6C-D660F0E3588C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9530560" y="3231725"/>
            <a:ext cx="1730449" cy="1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F7ED07-E40A-4EE7-88B5-152C2C084B9E}"/>
              </a:ext>
            </a:extLst>
          </p:cNvPr>
          <p:cNvSpPr txBox="1"/>
          <p:nvPr/>
        </p:nvSpPr>
        <p:spPr>
          <a:xfrm>
            <a:off x="7359440" y="1809674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4601E-BC51-4060-81A4-1777480C90BE}"/>
              </a:ext>
            </a:extLst>
          </p:cNvPr>
          <p:cNvSpPr txBox="1"/>
          <p:nvPr/>
        </p:nvSpPr>
        <p:spPr>
          <a:xfrm>
            <a:off x="7231371" y="3793738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56" name="图片 2">
            <a:extLst>
              <a:ext uri="{FF2B5EF4-FFF2-40B4-BE49-F238E27FC236}">
                <a16:creationId xmlns:a16="http://schemas.microsoft.com/office/drawing/2014/main" id="{CFCF1DCD-50CC-45F2-A18D-F4778B2B8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583" y="4333492"/>
            <a:ext cx="824435" cy="4893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3864295-E7BD-455F-BCA2-4D6EB3FC78E2}"/>
              </a:ext>
            </a:extLst>
          </p:cNvPr>
          <p:cNvSpPr txBox="1"/>
          <p:nvPr/>
        </p:nvSpPr>
        <p:spPr>
          <a:xfrm>
            <a:off x="5424023" y="2768173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Training on </a:t>
            </a:r>
          </a:p>
          <a:p>
            <a:r>
              <a:rPr lang="en-US" altLang="zh-CN" sz="1100" b="1" dirty="0"/>
              <a:t>Hark Task </a:t>
            </a:r>
            <a:r>
              <a:rPr lang="en-US" altLang="zh-CN" sz="1100" dirty="0"/>
              <a:t>strategy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B394160-BCB4-47A3-9250-E68E242AD168}"/>
              </a:ext>
            </a:extLst>
          </p:cNvPr>
          <p:cNvSpPr/>
          <p:nvPr/>
        </p:nvSpPr>
        <p:spPr>
          <a:xfrm>
            <a:off x="11862355" y="3569112"/>
            <a:ext cx="1832240" cy="1528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51E1D94-8BCF-4488-9CAD-63843189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8338" y="2067229"/>
            <a:ext cx="1415728" cy="8479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B1659B3-0102-49FC-B5C0-47C78AA20CD0}"/>
              </a:ext>
            </a:extLst>
          </p:cNvPr>
          <p:cNvSpPr txBox="1"/>
          <p:nvPr/>
        </p:nvSpPr>
        <p:spPr>
          <a:xfrm>
            <a:off x="13694595" y="894282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Meta-testing Stage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515FD-7A4A-4F66-9583-9751F263616A}"/>
              </a:ext>
            </a:extLst>
          </p:cNvPr>
          <p:cNvSpPr txBox="1"/>
          <p:nvPr/>
        </p:nvSpPr>
        <p:spPr>
          <a:xfrm>
            <a:off x="12015261" y="1752415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6B913D-456F-4508-8DF8-CE727640ED0A}"/>
              </a:ext>
            </a:extLst>
          </p:cNvPr>
          <p:cNvSpPr txBox="1"/>
          <p:nvPr/>
        </p:nvSpPr>
        <p:spPr>
          <a:xfrm>
            <a:off x="11850808" y="3832822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68" name="图片 2">
            <a:extLst>
              <a:ext uri="{FF2B5EF4-FFF2-40B4-BE49-F238E27FC236}">
                <a16:creationId xmlns:a16="http://schemas.microsoft.com/office/drawing/2014/main" id="{13D7609E-7AA1-41F2-B4F0-561B7F415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257" y="4355534"/>
            <a:ext cx="824435" cy="48933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AFCDF84-6FCE-4545-A07B-75CE76935309}"/>
              </a:ext>
            </a:extLst>
          </p:cNvPr>
          <p:cNvSpPr txBox="1"/>
          <p:nvPr/>
        </p:nvSpPr>
        <p:spPr>
          <a:xfrm>
            <a:off x="9763689" y="2800838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(training samples)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D9EEC-750B-48C8-BF32-A03E3425304A}"/>
              </a:ext>
            </a:extLst>
          </p:cNvPr>
          <p:cNvSpPr txBox="1"/>
          <p:nvPr/>
        </p:nvSpPr>
        <p:spPr>
          <a:xfrm>
            <a:off x="11921511" y="1348788"/>
            <a:ext cx="200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Classifier fine tunning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F170D1-9E09-43F6-B712-051C16D9A8C6}"/>
              </a:ext>
            </a:extLst>
          </p:cNvPr>
          <p:cNvCxnSpPr>
            <a:cxnSpLocks/>
          </p:cNvCxnSpPr>
          <p:nvPr/>
        </p:nvCxnSpPr>
        <p:spPr>
          <a:xfrm>
            <a:off x="12837593" y="2983616"/>
            <a:ext cx="1" cy="58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0632A5AF-0D92-49E4-A2BA-FC8EF8EAA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952" y="3147390"/>
            <a:ext cx="139968" cy="227801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863899-6017-48E3-8F4D-AF1D24B510FB}"/>
              </a:ext>
            </a:extLst>
          </p:cNvPr>
          <p:cNvCxnSpPr>
            <a:cxnSpLocks/>
          </p:cNvCxnSpPr>
          <p:nvPr/>
        </p:nvCxnSpPr>
        <p:spPr>
          <a:xfrm>
            <a:off x="14432263" y="3214837"/>
            <a:ext cx="1020937" cy="1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7CD69F7-E0EC-410B-960E-E1614560985F}"/>
              </a:ext>
            </a:extLst>
          </p:cNvPr>
          <p:cNvSpPr txBox="1"/>
          <p:nvPr/>
        </p:nvSpPr>
        <p:spPr>
          <a:xfrm>
            <a:off x="14413545" y="2760331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(testing samples)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0B4751-BC4B-4644-A793-C979838BB00F}"/>
              </a:ext>
            </a:extLst>
          </p:cNvPr>
          <p:cNvSpPr/>
          <p:nvPr/>
        </p:nvSpPr>
        <p:spPr>
          <a:xfrm>
            <a:off x="15707018" y="1925014"/>
            <a:ext cx="730156" cy="32881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03B94D-65AC-4EF0-A15A-6E5BA4B765B0}"/>
              </a:ext>
            </a:extLst>
          </p:cNvPr>
          <p:cNvSpPr txBox="1"/>
          <p:nvPr/>
        </p:nvSpPr>
        <p:spPr>
          <a:xfrm>
            <a:off x="15391937" y="1348788"/>
            <a:ext cx="144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evaluation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9038EA-7F5C-4D8D-BC5A-7F91C94B88B2}"/>
              </a:ext>
            </a:extLst>
          </p:cNvPr>
          <p:cNvSpPr/>
          <p:nvPr/>
        </p:nvSpPr>
        <p:spPr>
          <a:xfrm>
            <a:off x="15848258" y="2117451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F7398B0-A10A-4E98-B60A-9D7357E7166C}"/>
              </a:ext>
            </a:extLst>
          </p:cNvPr>
          <p:cNvSpPr/>
          <p:nvPr/>
        </p:nvSpPr>
        <p:spPr>
          <a:xfrm>
            <a:off x="15848257" y="2717625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4EBDBFF-8F04-4472-AB76-87A3A0E1CE9D}"/>
              </a:ext>
            </a:extLst>
          </p:cNvPr>
          <p:cNvSpPr/>
          <p:nvPr/>
        </p:nvSpPr>
        <p:spPr>
          <a:xfrm>
            <a:off x="15848256" y="3921731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861AD2-C9B4-4DD4-A7FB-F7DE24017802}"/>
              </a:ext>
            </a:extLst>
          </p:cNvPr>
          <p:cNvSpPr/>
          <p:nvPr/>
        </p:nvSpPr>
        <p:spPr>
          <a:xfrm>
            <a:off x="15848257" y="3319678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FB7C422-90B3-43B3-96FC-FE826FEC5CEC}"/>
              </a:ext>
            </a:extLst>
          </p:cNvPr>
          <p:cNvSpPr/>
          <p:nvPr/>
        </p:nvSpPr>
        <p:spPr>
          <a:xfrm>
            <a:off x="15848256" y="4518452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61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Sun, Qi2</cp:lastModifiedBy>
  <cp:revision>26</cp:revision>
  <dcterms:created xsi:type="dcterms:W3CDTF">2022-02-23T08:31:00Z</dcterms:created>
  <dcterms:modified xsi:type="dcterms:W3CDTF">2022-02-24T07:55:28Z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F4C1DC48B592490AA8F208C1F498A481</vt:lpwstr>
  </property>
  <property fmtid="{D5CDD505-2E9C-101B-9397-08002B2CF9AE}" pid="3" name="KSOProductBuildVer">
    <vt:lpwstr>2052-11.1.0.11365</vt:lpwstr>
  </property>
</Properties>
</file>