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3256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420" y="1571308"/>
            <a:ext cx="121767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5042853"/>
            <a:ext cx="10744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1758" y="511175"/>
            <a:ext cx="3088958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4886" y="511175"/>
            <a:ext cx="9087803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425" y="2393635"/>
            <a:ext cx="1235583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425" y="6425250"/>
            <a:ext cx="1235583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7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4885" y="2555875"/>
            <a:ext cx="60883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2335" y="2555875"/>
            <a:ext cx="60883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51" y="511177"/>
            <a:ext cx="1235583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53" y="2353628"/>
            <a:ext cx="6060399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753" y="3507105"/>
            <a:ext cx="6060399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52336" y="2353628"/>
            <a:ext cx="609024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52336" y="3507105"/>
            <a:ext cx="609024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6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51" y="640080"/>
            <a:ext cx="462037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246" y="1382397"/>
            <a:ext cx="7252335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6751" y="2880360"/>
            <a:ext cx="462037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51" y="640080"/>
            <a:ext cx="462037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0246" y="1382397"/>
            <a:ext cx="7252335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6751" y="2880360"/>
            <a:ext cx="462037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4885" y="511177"/>
            <a:ext cx="1235583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885" y="2555875"/>
            <a:ext cx="1235583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4885" y="8898892"/>
            <a:ext cx="32232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2822-0DD5-4933-A752-5538768B6B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45355" y="8898892"/>
            <a:ext cx="483489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17455" y="8898892"/>
            <a:ext cx="32232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707B-0B66-4FE6-B1E6-FC2D321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FC0E7F-704F-4F00-BD28-A5B06F0BAF6B}"/>
              </a:ext>
            </a:extLst>
          </p:cNvPr>
          <p:cNvSpPr/>
          <p:nvPr/>
        </p:nvSpPr>
        <p:spPr>
          <a:xfrm>
            <a:off x="2246731" y="3130610"/>
            <a:ext cx="641442" cy="518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7F9E1-43A5-484E-B932-630AF0CDBB74}"/>
              </a:ext>
            </a:extLst>
          </p:cNvPr>
          <p:cNvSpPr/>
          <p:nvPr/>
        </p:nvSpPr>
        <p:spPr>
          <a:xfrm>
            <a:off x="3714901" y="3105814"/>
            <a:ext cx="1200637" cy="568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26" dirty="0">
                <a:solidFill>
                  <a:schemeClr val="tx1"/>
                </a:solidFill>
              </a:rPr>
              <a:t>Update</a:t>
            </a:r>
            <a:endParaRPr lang="en-US" sz="2126" dirty="0">
              <a:solidFill>
                <a:schemeClr val="tx1"/>
              </a:solidFill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F1BAF5D1-963F-4792-AF50-2C3E6D77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75" y="3155401"/>
            <a:ext cx="323154" cy="469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C88736-37CC-4C09-9E51-A43E88E47ED7}"/>
              </a:ext>
            </a:extLst>
          </p:cNvPr>
          <p:cNvSpPr/>
          <p:nvPr/>
        </p:nvSpPr>
        <p:spPr>
          <a:xfrm>
            <a:off x="3714901" y="4486538"/>
            <a:ext cx="1200637" cy="568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26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2126" dirty="0">
                <a:solidFill>
                  <a:schemeClr val="tx1"/>
                </a:solidFill>
              </a:rPr>
              <a:t>Gradient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86E896-E7E9-4DA9-A476-8190AAED794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88175" y="3389991"/>
            <a:ext cx="826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39EA5E4-5714-4C71-9AC9-6BDBFC8EEB8D}"/>
              </a:ext>
            </a:extLst>
          </p:cNvPr>
          <p:cNvSpPr/>
          <p:nvPr/>
        </p:nvSpPr>
        <p:spPr>
          <a:xfrm>
            <a:off x="3604367" y="6147921"/>
            <a:ext cx="1421707" cy="463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B1728C-B8EA-4BFB-9D30-EAF8C159CF83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 flipV="1">
            <a:off x="4315217" y="5054890"/>
            <a:ext cx="0" cy="109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30CE0F-7742-42D0-A719-5DEE8A738BB5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V="1">
            <a:off x="4315217" y="3674165"/>
            <a:ext cx="0" cy="81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FA2594-4677-444A-9BC4-D4EF5E94D85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315220" y="2147765"/>
            <a:ext cx="1" cy="95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BF880C0F-772A-4324-A98D-0E54481551AF}"/>
              </a:ext>
            </a:extLst>
          </p:cNvPr>
          <p:cNvSpPr/>
          <p:nvPr/>
        </p:nvSpPr>
        <p:spPr>
          <a:xfrm>
            <a:off x="5371765" y="3313630"/>
            <a:ext cx="142085" cy="1314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B5489CCB-3BF7-4B97-AD53-7680F5FD46FC}"/>
              </a:ext>
            </a:extLst>
          </p:cNvPr>
          <p:cNvSpPr/>
          <p:nvPr/>
        </p:nvSpPr>
        <p:spPr>
          <a:xfrm>
            <a:off x="5613309" y="3313630"/>
            <a:ext cx="142085" cy="1314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A4C4ADE1-55D9-4280-B2DC-4185AFEA3DB7}"/>
              </a:ext>
            </a:extLst>
          </p:cNvPr>
          <p:cNvSpPr/>
          <p:nvPr/>
        </p:nvSpPr>
        <p:spPr>
          <a:xfrm>
            <a:off x="5854856" y="3313630"/>
            <a:ext cx="142085" cy="13143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/>
          </a:p>
        </p:txBody>
      </p:sp>
      <p:pic>
        <p:nvPicPr>
          <p:cNvPr id="63" name="Picture 6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43FAA3-20D0-4F56-8978-34CC7277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29" y="1544523"/>
            <a:ext cx="922243" cy="518761"/>
          </a:xfrm>
          <a:prstGeom prst="rect">
            <a:avLst/>
          </a:prstGeom>
        </p:spPr>
      </p:pic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462596-2F16-4AE3-801C-21D7D80B7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98" y="1589947"/>
            <a:ext cx="922243" cy="51876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704D8A9-7959-4E31-8C0A-E450BD79353B}"/>
              </a:ext>
            </a:extLst>
          </p:cNvPr>
          <p:cNvSpPr/>
          <p:nvPr/>
        </p:nvSpPr>
        <p:spPr>
          <a:xfrm>
            <a:off x="6421663" y="3119968"/>
            <a:ext cx="641442" cy="518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CB4FDE-AB97-4343-A49B-003AA9174E9C}"/>
              </a:ext>
            </a:extLst>
          </p:cNvPr>
          <p:cNvSpPr/>
          <p:nvPr/>
        </p:nvSpPr>
        <p:spPr>
          <a:xfrm>
            <a:off x="7889833" y="3095172"/>
            <a:ext cx="1200637" cy="568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26" dirty="0">
                <a:solidFill>
                  <a:schemeClr val="tx1"/>
                </a:solidFill>
              </a:rPr>
              <a:t>Update</a:t>
            </a:r>
            <a:endParaRPr lang="en-US" sz="2126" dirty="0">
              <a:solidFill>
                <a:schemeClr val="tx1"/>
              </a:solidFill>
            </a:endParaRPr>
          </a:p>
        </p:txBody>
      </p:sp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13B2C315-9EF8-45B3-A67D-12386BB81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07" y="3144758"/>
            <a:ext cx="323154" cy="46917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DECB040-30AC-467E-884A-D436EDAB86B4}"/>
              </a:ext>
            </a:extLst>
          </p:cNvPr>
          <p:cNvSpPr/>
          <p:nvPr/>
        </p:nvSpPr>
        <p:spPr>
          <a:xfrm>
            <a:off x="7889833" y="4475896"/>
            <a:ext cx="1200637" cy="568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26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2126" dirty="0">
                <a:solidFill>
                  <a:schemeClr val="tx1"/>
                </a:solidFill>
              </a:rPr>
              <a:t>Gradient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531973-402F-4EF5-8CAD-F1A68B59D691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7063106" y="3379349"/>
            <a:ext cx="826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00ADF7A-7BE0-4763-854E-58A9B6FB01A6}"/>
              </a:ext>
            </a:extLst>
          </p:cNvPr>
          <p:cNvSpPr/>
          <p:nvPr/>
        </p:nvSpPr>
        <p:spPr>
          <a:xfrm>
            <a:off x="7779298" y="6137279"/>
            <a:ext cx="1421707" cy="463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D8A7DD-8686-4353-BB1F-784709FF0619}"/>
              </a:ext>
            </a:extLst>
          </p:cNvPr>
          <p:cNvCxnSpPr>
            <a:stCxn id="81" idx="0"/>
            <a:endCxn id="79" idx="2"/>
          </p:cNvCxnSpPr>
          <p:nvPr/>
        </p:nvCxnSpPr>
        <p:spPr>
          <a:xfrm flipV="1">
            <a:off x="8490149" y="5044248"/>
            <a:ext cx="0" cy="109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5EE2C2-58D0-4883-A4C9-45A0A8A5BCAD}"/>
              </a:ext>
            </a:extLst>
          </p:cNvPr>
          <p:cNvCxnSpPr>
            <a:stCxn id="79" idx="0"/>
            <a:endCxn id="77" idx="2"/>
          </p:cNvCxnSpPr>
          <p:nvPr/>
        </p:nvCxnSpPr>
        <p:spPr>
          <a:xfrm flipV="1">
            <a:off x="8490149" y="3663521"/>
            <a:ext cx="0" cy="81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B60252-20DE-4F92-83DB-2130B93931CF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8490153" y="2137122"/>
            <a:ext cx="1" cy="95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5C5AE-1338-438A-91FA-C9A29FE93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98" y="5966733"/>
            <a:ext cx="1421707" cy="799711"/>
          </a:xfrm>
          <a:prstGeom prst="rect">
            <a:avLst/>
          </a:prstGeom>
        </p:spPr>
      </p:pic>
      <p:pic>
        <p:nvPicPr>
          <p:cNvPr id="89" name="Picture 8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B15D99-3C91-4D2B-BD82-AB86F3152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66" y="5977374"/>
            <a:ext cx="1421707" cy="799708"/>
          </a:xfrm>
          <a:prstGeom prst="rect">
            <a:avLst/>
          </a:prstGeom>
        </p:spPr>
      </p:pic>
      <p:sp>
        <p:nvSpPr>
          <p:cNvPr id="90" name="Left Brace 89">
            <a:extLst>
              <a:ext uri="{FF2B5EF4-FFF2-40B4-BE49-F238E27FC236}">
                <a16:creationId xmlns:a16="http://schemas.microsoft.com/office/drawing/2014/main" id="{61DDC133-8025-4801-8FEE-26BB30F6FD5A}"/>
              </a:ext>
            </a:extLst>
          </p:cNvPr>
          <p:cNvSpPr/>
          <p:nvPr/>
        </p:nvSpPr>
        <p:spPr>
          <a:xfrm rot="16200000">
            <a:off x="6995327" y="2050255"/>
            <a:ext cx="357651" cy="10162004"/>
          </a:xfrm>
          <a:prstGeom prst="leftBrace">
            <a:avLst>
              <a:gd name="adj1" fmla="val 171217"/>
              <a:gd name="adj2" fmla="val 5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36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B7C574DE-CBD3-4BE8-855B-5EE2661CA542}"/>
              </a:ext>
            </a:extLst>
          </p:cNvPr>
          <p:cNvSpPr/>
          <p:nvPr/>
        </p:nvSpPr>
        <p:spPr>
          <a:xfrm>
            <a:off x="9718076" y="1805553"/>
            <a:ext cx="277333" cy="4549603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DA164F4-87A8-463C-816E-62E1F234D56F}"/>
              </a:ext>
            </a:extLst>
          </p:cNvPr>
          <p:cNvSpPr/>
          <p:nvPr/>
        </p:nvSpPr>
        <p:spPr>
          <a:xfrm>
            <a:off x="2040554" y="1849325"/>
            <a:ext cx="354765" cy="454960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84A1907-EC41-492C-A629-427047605A72}"/>
              </a:ext>
            </a:extLst>
          </p:cNvPr>
          <p:cNvSpPr/>
          <p:nvPr/>
        </p:nvSpPr>
        <p:spPr>
          <a:xfrm>
            <a:off x="10318393" y="3533945"/>
            <a:ext cx="1071022" cy="2095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DE9FFF-96BC-42C3-90DB-B8F2F7A4DA9D}"/>
              </a:ext>
            </a:extLst>
          </p:cNvPr>
          <p:cNvSpPr/>
          <p:nvPr/>
        </p:nvSpPr>
        <p:spPr>
          <a:xfrm>
            <a:off x="11509573" y="3281034"/>
            <a:ext cx="745580" cy="633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0" dirty="0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A70DA42E-C341-4BB9-8DC0-8C8AE02D2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413" y="3313631"/>
            <a:ext cx="1071022" cy="524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85649-00EE-4BA0-B41C-922573BB1C34}"/>
              </a:ext>
            </a:extLst>
          </p:cNvPr>
          <p:cNvSpPr txBox="1"/>
          <p:nvPr/>
        </p:nvSpPr>
        <p:spPr>
          <a:xfrm>
            <a:off x="5925898" y="7458647"/>
            <a:ext cx="3607405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6" dirty="0"/>
              <a:t>Repeat for K iterations</a:t>
            </a:r>
          </a:p>
        </p:txBody>
      </p:sp>
    </p:spTree>
    <p:extLst>
      <p:ext uri="{BB962C8B-B14F-4D97-AF65-F5344CB8AC3E}">
        <p14:creationId xmlns:p14="http://schemas.microsoft.com/office/powerpoint/2010/main" val="43982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Qi2</dc:creator>
  <cp:lastModifiedBy>Sun, Qi2</cp:lastModifiedBy>
  <cp:revision>13</cp:revision>
  <dcterms:created xsi:type="dcterms:W3CDTF">2022-02-21T06:14:03Z</dcterms:created>
  <dcterms:modified xsi:type="dcterms:W3CDTF">2022-02-21T07:30:51Z</dcterms:modified>
</cp:coreProperties>
</file>