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43" r:id="rId6"/>
    <p:sldId id="342" r:id="rId7"/>
    <p:sldId id="344" r:id="rId8"/>
    <p:sldId id="345" r:id="rId9"/>
    <p:sldId id="354" r:id="rId10"/>
    <p:sldId id="355" r:id="rId11"/>
    <p:sldId id="356" r:id="rId12"/>
    <p:sldId id="357" r:id="rId13"/>
    <p:sldId id="358" r:id="rId14"/>
    <p:sldId id="348" r:id="rId15"/>
    <p:sldId id="351" r:id="rId16"/>
    <p:sldId id="352" r:id="rId17"/>
    <p:sldId id="346" r:id="rId18"/>
    <p:sldId id="347" r:id="rId19"/>
    <p:sldId id="349" r:id="rId20"/>
    <p:sldId id="350" r:id="rId21"/>
    <p:sldId id="353" r:id="rId22"/>
    <p:sldId id="359" r:id="rId23"/>
    <p:sldId id="360" r:id="rId24"/>
    <p:sldId id="363" r:id="rId25"/>
    <p:sldId id="361" r:id="rId26"/>
    <p:sldId id="362" r:id="rId27"/>
    <p:sldId id="364" r:id="rId28"/>
    <p:sldId id="365" r:id="rId29"/>
    <p:sldId id="292" r:id="rId3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5EF0A-2B66-4B38-A93D-38F981CD6300}" v="96" dt="2021-10-08T07:08:55.7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5" autoAdjust="0"/>
  </p:normalViewPr>
  <p:slideViewPr>
    <p:cSldViewPr snapToGrid="0" snapToObjects="1">
      <p:cViewPr varScale="1">
        <p:scale>
          <a:sx n="97" d="100"/>
          <a:sy n="97" d="100"/>
        </p:scale>
        <p:origin x="96" y="110"/>
      </p:cViewPr>
      <p:guideLst/>
    </p:cSldViewPr>
  </p:slideViewPr>
  <p:outlineViewPr>
    <p:cViewPr>
      <p:scale>
        <a:sx n="33" d="100"/>
        <a:sy n="33" d="100"/>
      </p:scale>
      <p:origin x="0" y="-7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Wei2" userId="e75ee505-47a1-4174-b5dc-93bac3ff41e9" providerId="ADAL" clId="{ABE5EF0A-2B66-4B38-A93D-38F981CD6300}"/>
    <pc:docChg chg="undo redo custSel addSld delSld modSld sldOrd">
      <pc:chgData name="Yang, Wei2" userId="e75ee505-47a1-4174-b5dc-93bac3ff41e9" providerId="ADAL" clId="{ABE5EF0A-2B66-4B38-A93D-38F981CD6300}" dt="2021-10-08T07:11:16.178" v="4131" actId="14100"/>
      <pc:docMkLst>
        <pc:docMk/>
      </pc:docMkLst>
      <pc:sldChg chg="addSp delSp modSp mod ord modClrScheme chgLayout">
        <pc:chgData name="Yang, Wei2" userId="e75ee505-47a1-4174-b5dc-93bac3ff41e9" providerId="ADAL" clId="{ABE5EF0A-2B66-4B38-A93D-38F981CD6300}" dt="2021-10-02T08:37:24.302" v="2729" actId="20577"/>
        <pc:sldMkLst>
          <pc:docMk/>
          <pc:sldMk cId="1653852347" sldId="342"/>
        </pc:sldMkLst>
        <pc:spChg chg="mod ord">
          <ac:chgData name="Yang, Wei2" userId="e75ee505-47a1-4174-b5dc-93bac3ff41e9" providerId="ADAL" clId="{ABE5EF0A-2B66-4B38-A93D-38F981CD6300}" dt="2021-10-02T05:39:18.605" v="1346" actId="14100"/>
          <ac:spMkLst>
            <pc:docMk/>
            <pc:sldMk cId="1653852347" sldId="342"/>
            <ac:spMk id="2" creationId="{330F2EEA-94EB-4A08-B877-2D49C595F181}"/>
          </ac:spMkLst>
        </pc:spChg>
        <pc:spChg chg="add mod">
          <ac:chgData name="Yang, Wei2" userId="e75ee505-47a1-4174-b5dc-93bac3ff41e9" providerId="ADAL" clId="{ABE5EF0A-2B66-4B38-A93D-38F981CD6300}" dt="2021-10-01T09:26:23.733" v="155" actId="164"/>
          <ac:spMkLst>
            <pc:docMk/>
            <pc:sldMk cId="1653852347" sldId="342"/>
            <ac:spMk id="3" creationId="{0D826BFE-B4DF-47DB-939C-47ECD5A438EE}"/>
          </ac:spMkLst>
        </pc:spChg>
        <pc:spChg chg="add mod">
          <ac:chgData name="Yang, Wei2" userId="e75ee505-47a1-4174-b5dc-93bac3ff41e9" providerId="ADAL" clId="{ABE5EF0A-2B66-4B38-A93D-38F981CD6300}" dt="2021-10-01T09:42:13.713" v="649" actId="20577"/>
          <ac:spMkLst>
            <pc:docMk/>
            <pc:sldMk cId="1653852347" sldId="342"/>
            <ac:spMk id="4" creationId="{9BF6031C-976C-41B7-B442-708836613622}"/>
          </ac:spMkLst>
        </pc:spChg>
        <pc:spChg chg="del">
          <ac:chgData name="Yang, Wei2" userId="e75ee505-47a1-4174-b5dc-93bac3ff41e9" providerId="ADAL" clId="{ABE5EF0A-2B66-4B38-A93D-38F981CD6300}" dt="2021-10-01T09:24:37.779" v="92" actId="478"/>
          <ac:spMkLst>
            <pc:docMk/>
            <pc:sldMk cId="1653852347" sldId="342"/>
            <ac:spMk id="8" creationId="{09FACF2D-32CA-45DE-9D3C-19E1B34C729C}"/>
          </ac:spMkLst>
        </pc:spChg>
        <pc:spChg chg="mod ord">
          <ac:chgData name="Yang, Wei2" userId="e75ee505-47a1-4174-b5dc-93bac3ff41e9" providerId="ADAL" clId="{ABE5EF0A-2B66-4B38-A93D-38F981CD6300}" dt="2021-10-02T08:37:24.302" v="2729" actId="20577"/>
          <ac:spMkLst>
            <pc:docMk/>
            <pc:sldMk cId="1653852347" sldId="342"/>
            <ac:spMk id="9" creationId="{751F1B64-FB0C-42C5-A355-8CAD1522EBBB}"/>
          </ac:spMkLst>
        </pc:spChg>
        <pc:spChg chg="mod">
          <ac:chgData name="Yang, Wei2" userId="e75ee505-47a1-4174-b5dc-93bac3ff41e9" providerId="ADAL" clId="{ABE5EF0A-2B66-4B38-A93D-38F981CD6300}" dt="2021-10-01T09:26:29.447" v="157"/>
          <ac:spMkLst>
            <pc:docMk/>
            <pc:sldMk cId="1653852347" sldId="342"/>
            <ac:spMk id="11" creationId="{1394B2F0-502F-408E-A33A-D3A490B4EB73}"/>
          </ac:spMkLst>
        </pc:spChg>
        <pc:spChg chg="mod">
          <ac:chgData name="Yang, Wei2" userId="e75ee505-47a1-4174-b5dc-93bac3ff41e9" providerId="ADAL" clId="{ABE5EF0A-2B66-4B38-A93D-38F981CD6300}" dt="2021-10-01T09:42:03.002" v="637" actId="20577"/>
          <ac:spMkLst>
            <pc:docMk/>
            <pc:sldMk cId="1653852347" sldId="342"/>
            <ac:spMk id="12" creationId="{8B364C5C-8EE3-41E2-B55C-D982BD323046}"/>
          </ac:spMkLst>
        </pc:spChg>
        <pc:spChg chg="mod">
          <ac:chgData name="Yang, Wei2" userId="e75ee505-47a1-4174-b5dc-93bac3ff41e9" providerId="ADAL" clId="{ABE5EF0A-2B66-4B38-A93D-38F981CD6300}" dt="2021-10-01T09:26:47.223" v="175"/>
          <ac:spMkLst>
            <pc:docMk/>
            <pc:sldMk cId="1653852347" sldId="342"/>
            <ac:spMk id="14" creationId="{4D3C0357-6976-45B2-B318-F6419C5B09FB}"/>
          </ac:spMkLst>
        </pc:spChg>
        <pc:spChg chg="mod">
          <ac:chgData name="Yang, Wei2" userId="e75ee505-47a1-4174-b5dc-93bac3ff41e9" providerId="ADAL" clId="{ABE5EF0A-2B66-4B38-A93D-38F981CD6300}" dt="2021-10-01T09:30:52.497" v="384" actId="20577"/>
          <ac:spMkLst>
            <pc:docMk/>
            <pc:sldMk cId="1653852347" sldId="342"/>
            <ac:spMk id="15" creationId="{DB60805F-2122-4742-B630-1460F1B04908}"/>
          </ac:spMkLst>
        </pc:spChg>
        <pc:spChg chg="mod">
          <ac:chgData name="Yang, Wei2" userId="e75ee505-47a1-4174-b5dc-93bac3ff41e9" providerId="ADAL" clId="{ABE5EF0A-2B66-4B38-A93D-38F981CD6300}" dt="2021-10-01T09:27:06.395" v="193"/>
          <ac:spMkLst>
            <pc:docMk/>
            <pc:sldMk cId="1653852347" sldId="342"/>
            <ac:spMk id="17" creationId="{F0CCEAF4-622B-4003-9F66-CB9D3F78B29C}"/>
          </ac:spMkLst>
        </pc:spChg>
        <pc:spChg chg="mod">
          <ac:chgData name="Yang, Wei2" userId="e75ee505-47a1-4174-b5dc-93bac3ff41e9" providerId="ADAL" clId="{ABE5EF0A-2B66-4B38-A93D-38F981CD6300}" dt="2021-10-01T09:27:14.628" v="210" actId="20577"/>
          <ac:spMkLst>
            <pc:docMk/>
            <pc:sldMk cId="1653852347" sldId="342"/>
            <ac:spMk id="18" creationId="{03E68B30-ACC5-4745-88C4-35DC6B7DB455}"/>
          </ac:spMkLst>
        </pc:spChg>
        <pc:spChg chg="mod">
          <ac:chgData name="Yang, Wei2" userId="e75ee505-47a1-4174-b5dc-93bac3ff41e9" providerId="ADAL" clId="{ABE5EF0A-2B66-4B38-A93D-38F981CD6300}" dt="2021-10-01T09:27:18.936" v="211"/>
          <ac:spMkLst>
            <pc:docMk/>
            <pc:sldMk cId="1653852347" sldId="342"/>
            <ac:spMk id="20" creationId="{4FA4ACED-18F3-4B26-B84A-EC6A505A4D36}"/>
          </ac:spMkLst>
        </pc:spChg>
        <pc:spChg chg="mod">
          <ac:chgData name="Yang, Wei2" userId="e75ee505-47a1-4174-b5dc-93bac3ff41e9" providerId="ADAL" clId="{ABE5EF0A-2B66-4B38-A93D-38F981CD6300}" dt="2021-10-01T09:27:31.216" v="218" actId="20577"/>
          <ac:spMkLst>
            <pc:docMk/>
            <pc:sldMk cId="1653852347" sldId="342"/>
            <ac:spMk id="21" creationId="{029C3980-57E9-4B3F-89B4-4DDE2AF4A308}"/>
          </ac:spMkLst>
        </pc:spChg>
        <pc:spChg chg="mod">
          <ac:chgData name="Yang, Wei2" userId="e75ee505-47a1-4174-b5dc-93bac3ff41e9" providerId="ADAL" clId="{ABE5EF0A-2B66-4B38-A93D-38F981CD6300}" dt="2021-10-01T09:27:35.105" v="219"/>
          <ac:spMkLst>
            <pc:docMk/>
            <pc:sldMk cId="1653852347" sldId="342"/>
            <ac:spMk id="23" creationId="{06D7BE26-F346-4B0B-97EE-F420C83F71A1}"/>
          </ac:spMkLst>
        </pc:spChg>
        <pc:spChg chg="mod">
          <ac:chgData name="Yang, Wei2" userId="e75ee505-47a1-4174-b5dc-93bac3ff41e9" providerId="ADAL" clId="{ABE5EF0A-2B66-4B38-A93D-38F981CD6300}" dt="2021-10-01T09:27:48.401" v="228" actId="20577"/>
          <ac:spMkLst>
            <pc:docMk/>
            <pc:sldMk cId="1653852347" sldId="342"/>
            <ac:spMk id="24" creationId="{15329614-9CAE-403D-9599-E93BFBDFD56C}"/>
          </ac:spMkLst>
        </pc:spChg>
        <pc:spChg chg="mod">
          <ac:chgData name="Yang, Wei2" userId="e75ee505-47a1-4174-b5dc-93bac3ff41e9" providerId="ADAL" clId="{ABE5EF0A-2B66-4B38-A93D-38F981CD6300}" dt="2021-10-01T09:27:51.902" v="229"/>
          <ac:spMkLst>
            <pc:docMk/>
            <pc:sldMk cId="1653852347" sldId="342"/>
            <ac:spMk id="26" creationId="{3B43AD79-6564-4712-BA63-35C5F536E825}"/>
          </ac:spMkLst>
        </pc:spChg>
        <pc:spChg chg="mod">
          <ac:chgData name="Yang, Wei2" userId="e75ee505-47a1-4174-b5dc-93bac3ff41e9" providerId="ADAL" clId="{ABE5EF0A-2B66-4B38-A93D-38F981CD6300}" dt="2021-10-01T09:38:58.202" v="600" actId="5793"/>
          <ac:spMkLst>
            <pc:docMk/>
            <pc:sldMk cId="1653852347" sldId="342"/>
            <ac:spMk id="27" creationId="{18FE1174-1396-4C27-9503-39B83D7E1EB6}"/>
          </ac:spMkLst>
        </pc:spChg>
        <pc:spChg chg="mod">
          <ac:chgData name="Yang, Wei2" userId="e75ee505-47a1-4174-b5dc-93bac3ff41e9" providerId="ADAL" clId="{ABE5EF0A-2B66-4B38-A93D-38F981CD6300}" dt="2021-10-01T09:28:37.482" v="262"/>
          <ac:spMkLst>
            <pc:docMk/>
            <pc:sldMk cId="1653852347" sldId="342"/>
            <ac:spMk id="29" creationId="{A408075A-DB74-4316-862C-8FA58762754F}"/>
          </ac:spMkLst>
        </pc:spChg>
        <pc:spChg chg="mod">
          <ac:chgData name="Yang, Wei2" userId="e75ee505-47a1-4174-b5dc-93bac3ff41e9" providerId="ADAL" clId="{ABE5EF0A-2B66-4B38-A93D-38F981CD6300}" dt="2021-10-01T09:29:17.621" v="312" actId="20577"/>
          <ac:spMkLst>
            <pc:docMk/>
            <pc:sldMk cId="1653852347" sldId="342"/>
            <ac:spMk id="30" creationId="{93C6CF35-53DD-4061-9B97-1F15702BDBA5}"/>
          </ac:spMkLst>
        </pc:spChg>
        <pc:spChg chg="mod">
          <ac:chgData name="Yang, Wei2" userId="e75ee505-47a1-4174-b5dc-93bac3ff41e9" providerId="ADAL" clId="{ABE5EF0A-2B66-4B38-A93D-38F981CD6300}" dt="2021-10-01T09:29:22.032" v="313"/>
          <ac:spMkLst>
            <pc:docMk/>
            <pc:sldMk cId="1653852347" sldId="342"/>
            <ac:spMk id="32" creationId="{8E55F806-529B-4A77-85D1-FAFB2E0DC7F3}"/>
          </ac:spMkLst>
        </pc:spChg>
        <pc:spChg chg="mod">
          <ac:chgData name="Yang, Wei2" userId="e75ee505-47a1-4174-b5dc-93bac3ff41e9" providerId="ADAL" clId="{ABE5EF0A-2B66-4B38-A93D-38F981CD6300}" dt="2021-10-01T09:29:33.901" v="330" actId="20577"/>
          <ac:spMkLst>
            <pc:docMk/>
            <pc:sldMk cId="1653852347" sldId="342"/>
            <ac:spMk id="33" creationId="{7E953295-6E5A-444A-8919-462705001274}"/>
          </ac:spMkLst>
        </pc:spChg>
        <pc:spChg chg="mod">
          <ac:chgData name="Yang, Wei2" userId="e75ee505-47a1-4174-b5dc-93bac3ff41e9" providerId="ADAL" clId="{ABE5EF0A-2B66-4B38-A93D-38F981CD6300}" dt="2021-10-01T09:29:38.254" v="331"/>
          <ac:spMkLst>
            <pc:docMk/>
            <pc:sldMk cId="1653852347" sldId="342"/>
            <ac:spMk id="35" creationId="{563999DE-29EE-4484-A1A9-6E8622B72914}"/>
          </ac:spMkLst>
        </pc:spChg>
        <pc:spChg chg="mod">
          <ac:chgData name="Yang, Wei2" userId="e75ee505-47a1-4174-b5dc-93bac3ff41e9" providerId="ADAL" clId="{ABE5EF0A-2B66-4B38-A93D-38F981CD6300}" dt="2021-10-01T09:30:13.782" v="370" actId="20577"/>
          <ac:spMkLst>
            <pc:docMk/>
            <pc:sldMk cId="1653852347" sldId="342"/>
            <ac:spMk id="36" creationId="{54E1766B-A256-4A2C-9594-BD75910A53C8}"/>
          </ac:spMkLst>
        </pc:spChg>
        <pc:spChg chg="add mod">
          <ac:chgData name="Yang, Wei2" userId="e75ee505-47a1-4174-b5dc-93bac3ff41e9" providerId="ADAL" clId="{ABE5EF0A-2B66-4B38-A93D-38F981CD6300}" dt="2021-10-02T05:39:22.158" v="1347" actId="1076"/>
          <ac:spMkLst>
            <pc:docMk/>
            <pc:sldMk cId="1653852347" sldId="342"/>
            <ac:spMk id="39" creationId="{461D8CAA-BB65-468A-B96D-D7AA33CD706A}"/>
          </ac:spMkLst>
        </pc:spChg>
        <pc:spChg chg="mod">
          <ac:chgData name="Yang, Wei2" userId="e75ee505-47a1-4174-b5dc-93bac3ff41e9" providerId="ADAL" clId="{ABE5EF0A-2B66-4B38-A93D-38F981CD6300}" dt="2021-10-01T09:31:19.718" v="388"/>
          <ac:spMkLst>
            <pc:docMk/>
            <pc:sldMk cId="1653852347" sldId="342"/>
            <ac:spMk id="44" creationId="{7582728B-021F-4795-9A3E-403882407542}"/>
          </ac:spMkLst>
        </pc:spChg>
        <pc:spChg chg="mod">
          <ac:chgData name="Yang, Wei2" userId="e75ee505-47a1-4174-b5dc-93bac3ff41e9" providerId="ADAL" clId="{ABE5EF0A-2B66-4B38-A93D-38F981CD6300}" dt="2021-10-01T09:32:50.657" v="456" actId="20577"/>
          <ac:spMkLst>
            <pc:docMk/>
            <pc:sldMk cId="1653852347" sldId="342"/>
            <ac:spMk id="45" creationId="{0483504B-83D5-4EBD-B9F9-4693FA8A23CF}"/>
          </ac:spMkLst>
        </pc:spChg>
        <pc:spChg chg="mod">
          <ac:chgData name="Yang, Wei2" userId="e75ee505-47a1-4174-b5dc-93bac3ff41e9" providerId="ADAL" clId="{ABE5EF0A-2B66-4B38-A93D-38F981CD6300}" dt="2021-10-01T09:31:55.263" v="425"/>
          <ac:spMkLst>
            <pc:docMk/>
            <pc:sldMk cId="1653852347" sldId="342"/>
            <ac:spMk id="47" creationId="{E499479B-42A0-425A-AD92-16608A4390E5}"/>
          </ac:spMkLst>
        </pc:spChg>
        <pc:spChg chg="mod">
          <ac:chgData name="Yang, Wei2" userId="e75ee505-47a1-4174-b5dc-93bac3ff41e9" providerId="ADAL" clId="{ABE5EF0A-2B66-4B38-A93D-38F981CD6300}" dt="2021-10-01T09:34:15.685" v="483" actId="20577"/>
          <ac:spMkLst>
            <pc:docMk/>
            <pc:sldMk cId="1653852347" sldId="342"/>
            <ac:spMk id="48" creationId="{A3CE3D7F-25E8-4C1E-9696-E404DB0C102A}"/>
          </ac:spMkLst>
        </pc:spChg>
        <pc:spChg chg="mod">
          <ac:chgData name="Yang, Wei2" userId="e75ee505-47a1-4174-b5dc-93bac3ff41e9" providerId="ADAL" clId="{ABE5EF0A-2B66-4B38-A93D-38F981CD6300}" dt="2021-10-01T09:33:51.676" v="468"/>
          <ac:spMkLst>
            <pc:docMk/>
            <pc:sldMk cId="1653852347" sldId="342"/>
            <ac:spMk id="72" creationId="{D1DCC2A1-E3E0-4616-8241-FD0039074D70}"/>
          </ac:spMkLst>
        </pc:spChg>
        <pc:spChg chg="mod">
          <ac:chgData name="Yang, Wei2" userId="e75ee505-47a1-4174-b5dc-93bac3ff41e9" providerId="ADAL" clId="{ABE5EF0A-2B66-4B38-A93D-38F981CD6300}" dt="2021-10-01T09:34:58.969" v="515" actId="20577"/>
          <ac:spMkLst>
            <pc:docMk/>
            <pc:sldMk cId="1653852347" sldId="342"/>
            <ac:spMk id="73" creationId="{F8F806D6-3556-4D1B-9279-F9920E6EE6B6}"/>
          </ac:spMkLst>
        </pc:spChg>
        <pc:spChg chg="mod">
          <ac:chgData name="Yang, Wei2" userId="e75ee505-47a1-4174-b5dc-93bac3ff41e9" providerId="ADAL" clId="{ABE5EF0A-2B66-4B38-A93D-38F981CD6300}" dt="2021-10-01T09:42:21.501" v="653" actId="403"/>
          <ac:spMkLst>
            <pc:docMk/>
            <pc:sldMk cId="1653852347" sldId="342"/>
            <ac:spMk id="76" creationId="{DABECA74-1BE0-483B-A145-F7AAA556B0B6}"/>
          </ac:spMkLst>
        </pc:spChg>
        <pc:spChg chg="mod">
          <ac:chgData name="Yang, Wei2" userId="e75ee505-47a1-4174-b5dc-93bac3ff41e9" providerId="ADAL" clId="{ABE5EF0A-2B66-4B38-A93D-38F981CD6300}" dt="2021-10-01T09:42:27.648" v="655" actId="403"/>
          <ac:spMkLst>
            <pc:docMk/>
            <pc:sldMk cId="1653852347" sldId="342"/>
            <ac:spMk id="77" creationId="{753C0223-D0EB-49D4-9D43-4B01E24D60D7}"/>
          </ac:spMkLst>
        </pc:spChg>
        <pc:spChg chg="add del mod">
          <ac:chgData name="Yang, Wei2" userId="e75ee505-47a1-4174-b5dc-93bac3ff41e9" providerId="ADAL" clId="{ABE5EF0A-2B66-4B38-A93D-38F981CD6300}" dt="2021-10-01T09:35:34.775" v="545"/>
          <ac:spMkLst>
            <pc:docMk/>
            <pc:sldMk cId="1653852347" sldId="342"/>
            <ac:spMk id="78" creationId="{20D96797-516D-44CA-98CA-34D6B69DA96C}"/>
          </ac:spMkLst>
        </pc:spChg>
        <pc:spChg chg="mod">
          <ac:chgData name="Yang, Wei2" userId="e75ee505-47a1-4174-b5dc-93bac3ff41e9" providerId="ADAL" clId="{ABE5EF0A-2B66-4B38-A93D-38F981CD6300}" dt="2021-10-01T09:35:40.045" v="546"/>
          <ac:spMkLst>
            <pc:docMk/>
            <pc:sldMk cId="1653852347" sldId="342"/>
            <ac:spMk id="80" creationId="{5A9FF417-7640-4BCE-AD83-987FB06FEE3B}"/>
          </ac:spMkLst>
        </pc:spChg>
        <pc:spChg chg="mod">
          <ac:chgData name="Yang, Wei2" userId="e75ee505-47a1-4174-b5dc-93bac3ff41e9" providerId="ADAL" clId="{ABE5EF0A-2B66-4B38-A93D-38F981CD6300}" dt="2021-10-01T09:35:51.181" v="563" actId="20577"/>
          <ac:spMkLst>
            <pc:docMk/>
            <pc:sldMk cId="1653852347" sldId="342"/>
            <ac:spMk id="81" creationId="{BCF37E09-CBD7-4350-B93C-06CB047FC786}"/>
          </ac:spMkLst>
        </pc:spChg>
        <pc:spChg chg="mod">
          <ac:chgData name="Yang, Wei2" userId="e75ee505-47a1-4174-b5dc-93bac3ff41e9" providerId="ADAL" clId="{ABE5EF0A-2B66-4B38-A93D-38F981CD6300}" dt="2021-10-01T09:35:55.679" v="564"/>
          <ac:spMkLst>
            <pc:docMk/>
            <pc:sldMk cId="1653852347" sldId="342"/>
            <ac:spMk id="83" creationId="{5191FBD4-4A07-45B6-9D56-B77CC054128E}"/>
          </ac:spMkLst>
        </pc:spChg>
        <pc:spChg chg="mod">
          <ac:chgData name="Yang, Wei2" userId="e75ee505-47a1-4174-b5dc-93bac3ff41e9" providerId="ADAL" clId="{ABE5EF0A-2B66-4B38-A93D-38F981CD6300}" dt="2021-10-01T09:38:52.186" v="595" actId="20577"/>
          <ac:spMkLst>
            <pc:docMk/>
            <pc:sldMk cId="1653852347" sldId="342"/>
            <ac:spMk id="84" creationId="{D6B488BB-73D7-4ABF-BB1A-EBE411536C3A}"/>
          </ac:spMkLst>
        </pc:spChg>
        <pc:spChg chg="add mod">
          <ac:chgData name="Yang, Wei2" userId="e75ee505-47a1-4174-b5dc-93bac3ff41e9" providerId="ADAL" clId="{ABE5EF0A-2B66-4B38-A93D-38F981CD6300}" dt="2021-10-01T10:42:52.155" v="678" actId="164"/>
          <ac:spMkLst>
            <pc:docMk/>
            <pc:sldMk cId="1653852347" sldId="342"/>
            <ac:spMk id="98" creationId="{8F9E4AA3-9B0E-41FE-9EEE-F02AF24FC26C}"/>
          </ac:spMkLst>
        </pc:spChg>
        <pc:spChg chg="add del mod">
          <ac:chgData name="Yang, Wei2" userId="e75ee505-47a1-4174-b5dc-93bac3ff41e9" providerId="ADAL" clId="{ABE5EF0A-2B66-4B38-A93D-38F981CD6300}" dt="2021-10-01T10:41:58.085" v="670" actId="478"/>
          <ac:spMkLst>
            <pc:docMk/>
            <pc:sldMk cId="1653852347" sldId="342"/>
            <ac:spMk id="100" creationId="{290F4F51-B6D7-4493-B819-2B8B3A351D3A}"/>
          </ac:spMkLst>
        </pc:spChg>
        <pc:spChg chg="add mod ord">
          <ac:chgData name="Yang, Wei2" userId="e75ee505-47a1-4174-b5dc-93bac3ff41e9" providerId="ADAL" clId="{ABE5EF0A-2B66-4B38-A93D-38F981CD6300}" dt="2021-10-01T10:42:52.155" v="678" actId="164"/>
          <ac:spMkLst>
            <pc:docMk/>
            <pc:sldMk cId="1653852347" sldId="342"/>
            <ac:spMk id="101" creationId="{68753E47-7DB6-4D52-9B84-C115474EFF74}"/>
          </ac:spMkLst>
        </pc:s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5" creationId="{321184B9-17DF-40BB-A880-38DA4F6FAC1C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10" creationId="{9E2B3719-1558-4B53-8A83-9DAF86B1B25C}"/>
          </ac:grpSpMkLst>
        </pc:grpChg>
        <pc:grpChg chg="add del mod">
          <ac:chgData name="Yang, Wei2" userId="e75ee505-47a1-4174-b5dc-93bac3ff41e9" providerId="ADAL" clId="{ABE5EF0A-2B66-4B38-A93D-38F981CD6300}" dt="2021-10-01T09:39:45.260" v="602" actId="478"/>
          <ac:grpSpMkLst>
            <pc:docMk/>
            <pc:sldMk cId="1653852347" sldId="342"/>
            <ac:grpSpMk id="13" creationId="{E3BBEFAB-6A2D-48F3-BD2F-3D8D08071A28}"/>
          </ac:grpSpMkLst>
        </pc:grpChg>
        <pc:grpChg chg="add del mod">
          <ac:chgData name="Yang, Wei2" userId="e75ee505-47a1-4174-b5dc-93bac3ff41e9" providerId="ADAL" clId="{ABE5EF0A-2B66-4B38-A93D-38F981CD6300}" dt="2021-10-01T09:39:57.978" v="604" actId="478"/>
          <ac:grpSpMkLst>
            <pc:docMk/>
            <pc:sldMk cId="1653852347" sldId="342"/>
            <ac:grpSpMk id="16" creationId="{5570BAD3-CF35-44C0-8BFE-EEF9B5720D66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19" creationId="{D9B2B789-DBC5-4FDA-92D1-D2A257E8B003}"/>
          </ac:grpSpMkLst>
        </pc:grpChg>
        <pc:grpChg chg="add del mod">
          <ac:chgData name="Yang, Wei2" userId="e75ee505-47a1-4174-b5dc-93bac3ff41e9" providerId="ADAL" clId="{ABE5EF0A-2B66-4B38-A93D-38F981CD6300}" dt="2021-10-01T09:40:26.471" v="608" actId="478"/>
          <ac:grpSpMkLst>
            <pc:docMk/>
            <pc:sldMk cId="1653852347" sldId="342"/>
            <ac:grpSpMk id="22" creationId="{D1732551-90FC-4247-B92F-76009108612C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25" creationId="{FED8676A-9349-4670-9E0C-24EAA24D54E9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28" creationId="{F1702BD7-E0E3-4043-8688-1D0CD35B2E1B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31" creationId="{CCD190BE-2E21-459A-9E8C-FF580447EAE0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34" creationId="{45BE1BAF-B52B-4A7E-B754-3E2583C14B9F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43" creationId="{197F25E7-5D8C-4CAC-9899-3810E10401E4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46" creationId="{ABB7DE99-8F80-4171-AE83-AFA092E6D6A7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71" creationId="{B1C7C8F9-3E2E-4E87-B477-25BF831FBF4D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75" creationId="{3DB5DB8E-D104-4046-BC65-BBFA3ABCEAF1}"/>
          </ac:grpSpMkLst>
        </pc:grpChg>
        <pc:grpChg chg="add del mod">
          <ac:chgData name="Yang, Wei2" userId="e75ee505-47a1-4174-b5dc-93bac3ff41e9" providerId="ADAL" clId="{ABE5EF0A-2B66-4B38-A93D-38F981CD6300}" dt="2021-10-01T09:40:21.937" v="607" actId="478"/>
          <ac:grpSpMkLst>
            <pc:docMk/>
            <pc:sldMk cId="1653852347" sldId="342"/>
            <ac:grpSpMk id="79" creationId="{FD7CAEF8-FFDC-4EA9-BAD3-0C2DF1D54F9C}"/>
          </ac:grpSpMkLst>
        </pc:grpChg>
        <pc:grpChg chg="add mod">
          <ac:chgData name="Yang, Wei2" userId="e75ee505-47a1-4174-b5dc-93bac3ff41e9" providerId="ADAL" clId="{ABE5EF0A-2B66-4B38-A93D-38F981CD6300}" dt="2021-10-01T10:43:17.111" v="682" actId="164"/>
          <ac:grpSpMkLst>
            <pc:docMk/>
            <pc:sldMk cId="1653852347" sldId="342"/>
            <ac:grpSpMk id="82" creationId="{4EF06A39-6C2A-42C0-8D8B-DDD34B43F990}"/>
          </ac:grpSpMkLst>
        </pc:grpChg>
        <pc:grpChg chg="add del mod">
          <ac:chgData name="Yang, Wei2" userId="e75ee505-47a1-4174-b5dc-93bac3ff41e9" providerId="ADAL" clId="{ABE5EF0A-2B66-4B38-A93D-38F981CD6300}" dt="2021-10-02T04:01:39.500" v="787" actId="478"/>
          <ac:grpSpMkLst>
            <pc:docMk/>
            <pc:sldMk cId="1653852347" sldId="342"/>
            <ac:grpSpMk id="104" creationId="{0155B398-D975-4184-B1EA-1A9067C73272}"/>
          </ac:grpSpMkLst>
        </pc:grpChg>
        <pc:grpChg chg="add del mod">
          <ac:chgData name="Yang, Wei2" userId="e75ee505-47a1-4174-b5dc-93bac3ff41e9" providerId="ADAL" clId="{ABE5EF0A-2B66-4B38-A93D-38F981CD6300}" dt="2021-10-02T04:01:33.334" v="783" actId="478"/>
          <ac:grpSpMkLst>
            <pc:docMk/>
            <pc:sldMk cId="1653852347" sldId="342"/>
            <ac:grpSpMk id="107" creationId="{E9A26219-7C48-4A4C-9B14-393182B84327}"/>
          </ac:grpSpMkLst>
        </pc:grpChg>
        <pc:picChg chg="del">
          <ac:chgData name="Yang, Wei2" userId="e75ee505-47a1-4174-b5dc-93bac3ff41e9" providerId="ADAL" clId="{ABE5EF0A-2B66-4B38-A93D-38F981CD6300}" dt="2021-10-01T10:41:51.771" v="669" actId="478"/>
          <ac:picMkLst>
            <pc:docMk/>
            <pc:sldMk cId="1653852347" sldId="342"/>
            <ac:picMk id="7" creationId="{FC6363CB-0BE1-4E92-95C4-A64DC2DEA5AE}"/>
          </ac:picMkLst>
        </pc:picChg>
        <pc:cxnChg chg="add mod">
          <ac:chgData name="Yang, Wei2" userId="e75ee505-47a1-4174-b5dc-93bac3ff41e9" providerId="ADAL" clId="{ABE5EF0A-2B66-4B38-A93D-38F981CD6300}" dt="2021-10-01T10:43:17.111" v="682" actId="164"/>
          <ac:cxnSpMkLst>
            <pc:docMk/>
            <pc:sldMk cId="1653852347" sldId="342"/>
            <ac:cxnSpMk id="37" creationId="{71A0BADE-A63A-47BC-ADF3-042A6201C136}"/>
          </ac:cxnSpMkLst>
        </pc:cxnChg>
        <pc:cxnChg chg="add del mod">
          <ac:chgData name="Yang, Wei2" userId="e75ee505-47a1-4174-b5dc-93bac3ff41e9" providerId="ADAL" clId="{ABE5EF0A-2B66-4B38-A93D-38F981CD6300}" dt="2021-10-01T09:40:33.044" v="611" actId="478"/>
          <ac:cxnSpMkLst>
            <pc:docMk/>
            <pc:sldMk cId="1653852347" sldId="342"/>
            <ac:cxnSpMk id="38" creationId="{F920FDFF-44CC-400A-A0FE-1F91FF248E3B}"/>
          </ac:cxnSpMkLst>
        </pc:cxnChg>
        <pc:cxnChg chg="add del mod">
          <ac:chgData name="Yang, Wei2" userId="e75ee505-47a1-4174-b5dc-93bac3ff41e9" providerId="ADAL" clId="{ABE5EF0A-2B66-4B38-A93D-38F981CD6300}" dt="2021-10-01T09:40:31.178" v="610" actId="478"/>
          <ac:cxnSpMkLst>
            <pc:docMk/>
            <pc:sldMk cId="1653852347" sldId="342"/>
            <ac:cxnSpMk id="49" creationId="{4524CA8A-7A8F-4C36-B61E-6BC0EFF0BCDB}"/>
          </ac:cxnSpMkLst>
        </pc:cxnChg>
        <pc:cxnChg chg="add del mod">
          <ac:chgData name="Yang, Wei2" userId="e75ee505-47a1-4174-b5dc-93bac3ff41e9" providerId="ADAL" clId="{ABE5EF0A-2B66-4B38-A93D-38F981CD6300}" dt="2021-10-01T09:40:29.319" v="609" actId="478"/>
          <ac:cxnSpMkLst>
            <pc:docMk/>
            <pc:sldMk cId="1653852347" sldId="342"/>
            <ac:cxnSpMk id="52" creationId="{AC4AFCF4-EF99-4DB4-B28A-E4B35E6DB683}"/>
          </ac:cxnSpMkLst>
        </pc:cxnChg>
        <pc:cxnChg chg="add mod">
          <ac:chgData name="Yang, Wei2" userId="e75ee505-47a1-4174-b5dc-93bac3ff41e9" providerId="ADAL" clId="{ABE5EF0A-2B66-4B38-A93D-38F981CD6300}" dt="2021-10-01T10:43:17.111" v="682" actId="164"/>
          <ac:cxnSpMkLst>
            <pc:docMk/>
            <pc:sldMk cId="1653852347" sldId="342"/>
            <ac:cxnSpMk id="74" creationId="{AB36EEB7-6293-4724-88E8-903804217D8C}"/>
          </ac:cxnSpMkLst>
        </pc:cxnChg>
        <pc:cxnChg chg="add mod">
          <ac:chgData name="Yang, Wei2" userId="e75ee505-47a1-4174-b5dc-93bac3ff41e9" providerId="ADAL" clId="{ABE5EF0A-2B66-4B38-A93D-38F981CD6300}" dt="2021-10-01T10:43:17.111" v="682" actId="164"/>
          <ac:cxnSpMkLst>
            <pc:docMk/>
            <pc:sldMk cId="1653852347" sldId="342"/>
            <ac:cxnSpMk id="89" creationId="{7A30CB66-15C7-4A0E-A4D6-7D56DCB3C158}"/>
          </ac:cxnSpMkLst>
        </pc:cxnChg>
        <pc:cxnChg chg="add mod">
          <ac:chgData name="Yang, Wei2" userId="e75ee505-47a1-4174-b5dc-93bac3ff41e9" providerId="ADAL" clId="{ABE5EF0A-2B66-4B38-A93D-38F981CD6300}" dt="2021-10-01T10:43:17.111" v="682" actId="164"/>
          <ac:cxnSpMkLst>
            <pc:docMk/>
            <pc:sldMk cId="1653852347" sldId="342"/>
            <ac:cxnSpMk id="91" creationId="{7028A05A-BCC1-4E32-9626-6A08F6517BA1}"/>
          </ac:cxnSpMkLst>
        </pc:cxnChg>
        <pc:cxnChg chg="add mod">
          <ac:chgData name="Yang, Wei2" userId="e75ee505-47a1-4174-b5dc-93bac3ff41e9" providerId="ADAL" clId="{ABE5EF0A-2B66-4B38-A93D-38F981CD6300}" dt="2021-10-01T10:43:05.368" v="680" actId="14100"/>
          <ac:cxnSpMkLst>
            <pc:docMk/>
            <pc:sldMk cId="1653852347" sldId="342"/>
            <ac:cxnSpMk id="93" creationId="{34BBA1FE-174E-413B-8391-3AEC544C7674}"/>
          </ac:cxnSpMkLst>
        </pc:cxnChg>
        <pc:cxnChg chg="add mod">
          <ac:chgData name="Yang, Wei2" userId="e75ee505-47a1-4174-b5dc-93bac3ff41e9" providerId="ADAL" clId="{ABE5EF0A-2B66-4B38-A93D-38F981CD6300}" dt="2021-10-01T10:43:10.648" v="681" actId="14100"/>
          <ac:cxnSpMkLst>
            <pc:docMk/>
            <pc:sldMk cId="1653852347" sldId="342"/>
            <ac:cxnSpMk id="95" creationId="{D4E68E5A-CD95-4DD4-A92A-CF40FD944F32}"/>
          </ac:cxnSpMkLst>
        </pc:cxnChg>
      </pc:sldChg>
      <pc:sldChg chg="addSp delSp modSp add mod">
        <pc:chgData name="Yang, Wei2" userId="e75ee505-47a1-4174-b5dc-93bac3ff41e9" providerId="ADAL" clId="{ABE5EF0A-2B66-4B38-A93D-38F981CD6300}" dt="2021-10-02T07:54:47.825" v="2700" actId="20577"/>
        <pc:sldMkLst>
          <pc:docMk/>
          <pc:sldMk cId="3598114692" sldId="343"/>
        </pc:sldMkLst>
        <pc:spChg chg="mod">
          <ac:chgData name="Yang, Wei2" userId="e75ee505-47a1-4174-b5dc-93bac3ff41e9" providerId="ADAL" clId="{ABE5EF0A-2B66-4B38-A93D-38F981CD6300}" dt="2021-10-02T07:54:44.187" v="2695" actId="20577"/>
          <ac:spMkLst>
            <pc:docMk/>
            <pc:sldMk cId="3598114692" sldId="343"/>
            <ac:spMk id="4" creationId="{9BF6031C-976C-41B7-B442-708836613622}"/>
          </ac:spMkLst>
        </pc:spChg>
        <pc:spChg chg="add del mod">
          <ac:chgData name="Yang, Wei2" userId="e75ee505-47a1-4174-b5dc-93bac3ff41e9" providerId="ADAL" clId="{ABE5EF0A-2B66-4B38-A93D-38F981CD6300}" dt="2021-10-02T06:09:20.016" v="1828" actId="478"/>
          <ac:spMkLst>
            <pc:docMk/>
            <pc:sldMk cId="3598114692" sldId="343"/>
            <ac:spMk id="6" creationId="{9A7E091C-4DF4-4678-B601-263CE76F7F78}"/>
          </ac:spMkLst>
        </pc:spChg>
        <pc:spChg chg="mod">
          <ac:chgData name="Yang, Wei2" userId="e75ee505-47a1-4174-b5dc-93bac3ff41e9" providerId="ADAL" clId="{ABE5EF0A-2B66-4B38-A93D-38F981CD6300}" dt="2021-10-02T07:54:47.825" v="2700" actId="20577"/>
          <ac:spMkLst>
            <pc:docMk/>
            <pc:sldMk cId="3598114692" sldId="343"/>
            <ac:spMk id="12" creationId="{8B364C5C-8EE3-41E2-B55C-D982BD323046}"/>
          </ac:spMkLst>
        </pc:spChg>
        <pc:grpChg chg="mod">
          <ac:chgData name="Yang, Wei2" userId="e75ee505-47a1-4174-b5dc-93bac3ff41e9" providerId="ADAL" clId="{ABE5EF0A-2B66-4B38-A93D-38F981CD6300}" dt="2021-10-02T06:10:05.162" v="1835" actId="1076"/>
          <ac:grpSpMkLst>
            <pc:docMk/>
            <pc:sldMk cId="3598114692" sldId="343"/>
            <ac:grpSpMk id="104" creationId="{0155B398-D975-4184-B1EA-1A9067C73272}"/>
          </ac:grpSpMkLst>
        </pc:grpChg>
        <pc:grpChg chg="mod">
          <ac:chgData name="Yang, Wei2" userId="e75ee505-47a1-4174-b5dc-93bac3ff41e9" providerId="ADAL" clId="{ABE5EF0A-2B66-4B38-A93D-38F981CD6300}" dt="2021-10-02T06:10:05.162" v="1835" actId="1076"/>
          <ac:grpSpMkLst>
            <pc:docMk/>
            <pc:sldMk cId="3598114692" sldId="343"/>
            <ac:grpSpMk id="107" creationId="{E9A26219-7C48-4A4C-9B14-393182B84327}"/>
          </ac:grpSpMkLst>
        </pc:grpChg>
        <pc:picChg chg="add mod ord">
          <ac:chgData name="Yang, Wei2" userId="e75ee505-47a1-4174-b5dc-93bac3ff41e9" providerId="ADAL" clId="{ABE5EF0A-2B66-4B38-A93D-38F981CD6300}" dt="2021-10-02T06:10:10.702" v="1836" actId="1076"/>
          <ac:picMkLst>
            <pc:docMk/>
            <pc:sldMk cId="3598114692" sldId="343"/>
            <ac:picMk id="8" creationId="{0070A5B4-3798-41EE-AE5F-84AC6A9F20F0}"/>
          </ac:picMkLst>
        </pc:picChg>
        <pc:picChg chg="add mod ord modCrop">
          <ac:chgData name="Yang, Wei2" userId="e75ee505-47a1-4174-b5dc-93bac3ff41e9" providerId="ADAL" clId="{ABE5EF0A-2B66-4B38-A93D-38F981CD6300}" dt="2021-10-02T06:10:10.702" v="1836" actId="1076"/>
          <ac:picMkLst>
            <pc:docMk/>
            <pc:sldMk cId="3598114692" sldId="343"/>
            <ac:picMk id="14" creationId="{E334E604-E991-4796-905C-ADEAFC51C35F}"/>
          </ac:picMkLst>
        </pc:picChg>
      </pc:sldChg>
      <pc:sldChg chg="modSp add mod">
        <pc:chgData name="Yang, Wei2" userId="e75ee505-47a1-4174-b5dc-93bac3ff41e9" providerId="ADAL" clId="{ABE5EF0A-2B66-4B38-A93D-38F981CD6300}" dt="2021-10-02T08:37:42.940" v="2735" actId="207"/>
        <pc:sldMkLst>
          <pc:docMk/>
          <pc:sldMk cId="4232384269" sldId="344"/>
        </pc:sldMkLst>
        <pc:spChg chg="mod">
          <ac:chgData name="Yang, Wei2" userId="e75ee505-47a1-4174-b5dc-93bac3ff41e9" providerId="ADAL" clId="{ABE5EF0A-2B66-4B38-A93D-38F981CD6300}" dt="2021-10-02T05:59:42.559" v="1407" actId="20577"/>
          <ac:spMkLst>
            <pc:docMk/>
            <pc:sldMk cId="4232384269" sldId="344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8:37:42.940" v="2735" actId="207"/>
          <ac:spMkLst>
            <pc:docMk/>
            <pc:sldMk cId="4232384269" sldId="344"/>
            <ac:spMk id="9" creationId="{751F1B64-FB0C-42C5-A355-8CAD1522EBBB}"/>
          </ac:spMkLst>
        </pc:spChg>
      </pc:sldChg>
      <pc:sldChg chg="modSp add mod">
        <pc:chgData name="Yang, Wei2" userId="e75ee505-47a1-4174-b5dc-93bac3ff41e9" providerId="ADAL" clId="{ABE5EF0A-2B66-4B38-A93D-38F981CD6300}" dt="2021-10-02T08:38:03.352" v="2737" actId="207"/>
        <pc:sldMkLst>
          <pc:docMk/>
          <pc:sldMk cId="267727802" sldId="345"/>
        </pc:sldMkLst>
        <pc:spChg chg="mod">
          <ac:chgData name="Yang, Wei2" userId="e75ee505-47a1-4174-b5dc-93bac3ff41e9" providerId="ADAL" clId="{ABE5EF0A-2B66-4B38-A93D-38F981CD6300}" dt="2021-10-02T06:00:40.732" v="1443" actId="20577"/>
          <ac:spMkLst>
            <pc:docMk/>
            <pc:sldMk cId="267727802" sldId="345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8:38:03.352" v="2737" actId="207"/>
          <ac:spMkLst>
            <pc:docMk/>
            <pc:sldMk cId="267727802" sldId="345"/>
            <ac:spMk id="9" creationId="{751F1B64-FB0C-42C5-A355-8CAD1522EBBB}"/>
          </ac:spMkLst>
        </pc:spChg>
      </pc:sldChg>
      <pc:sldChg chg="modSp add mod">
        <pc:chgData name="Yang, Wei2" userId="e75ee505-47a1-4174-b5dc-93bac3ff41e9" providerId="ADAL" clId="{ABE5EF0A-2B66-4B38-A93D-38F981CD6300}" dt="2021-10-02T08:40:21.461" v="2747" actId="20577"/>
        <pc:sldMkLst>
          <pc:docMk/>
          <pc:sldMk cId="915854050" sldId="346"/>
        </pc:sldMkLst>
        <pc:spChg chg="mod">
          <ac:chgData name="Yang, Wei2" userId="e75ee505-47a1-4174-b5dc-93bac3ff41e9" providerId="ADAL" clId="{ABE5EF0A-2B66-4B38-A93D-38F981CD6300}" dt="2021-10-02T06:03:56.730" v="1553" actId="20577"/>
          <ac:spMkLst>
            <pc:docMk/>
            <pc:sldMk cId="915854050" sldId="346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8:40:21.461" v="2747" actId="20577"/>
          <ac:spMkLst>
            <pc:docMk/>
            <pc:sldMk cId="915854050" sldId="346"/>
            <ac:spMk id="9" creationId="{751F1B64-FB0C-42C5-A355-8CAD1522EBBB}"/>
          </ac:spMkLst>
        </pc:spChg>
      </pc:sldChg>
      <pc:sldChg chg="addSp delSp modSp add mod">
        <pc:chgData name="Yang, Wei2" userId="e75ee505-47a1-4174-b5dc-93bac3ff41e9" providerId="ADAL" clId="{ABE5EF0A-2B66-4B38-A93D-38F981CD6300}" dt="2021-10-02T08:38:31.913" v="2745" actId="27636"/>
        <pc:sldMkLst>
          <pc:docMk/>
          <pc:sldMk cId="1574956694" sldId="347"/>
        </pc:sldMkLst>
        <pc:spChg chg="mod">
          <ac:chgData name="Yang, Wei2" userId="e75ee505-47a1-4174-b5dc-93bac3ff41e9" providerId="ADAL" clId="{ABE5EF0A-2B66-4B38-A93D-38F981CD6300}" dt="2021-10-02T06:04:28.280" v="1634" actId="20577"/>
          <ac:spMkLst>
            <pc:docMk/>
            <pc:sldMk cId="1574956694" sldId="347"/>
            <ac:spMk id="2" creationId="{330F2EEA-94EB-4A08-B877-2D49C595F181}"/>
          </ac:spMkLst>
        </pc:spChg>
        <pc:spChg chg="add del mod">
          <ac:chgData name="Yang, Wei2" userId="e75ee505-47a1-4174-b5dc-93bac3ff41e9" providerId="ADAL" clId="{ABE5EF0A-2B66-4B38-A93D-38F981CD6300}" dt="2021-10-02T06:11:05.806" v="1838" actId="478"/>
          <ac:spMkLst>
            <pc:docMk/>
            <pc:sldMk cId="1574956694" sldId="347"/>
            <ac:spMk id="4" creationId="{6EEAAEA9-FE62-401E-AF72-5C0C000B4843}"/>
          </ac:spMkLst>
        </pc:spChg>
        <pc:spChg chg="mod">
          <ac:chgData name="Yang, Wei2" userId="e75ee505-47a1-4174-b5dc-93bac3ff41e9" providerId="ADAL" clId="{ABE5EF0A-2B66-4B38-A93D-38F981CD6300}" dt="2021-10-02T08:38:31.913" v="2745" actId="27636"/>
          <ac:spMkLst>
            <pc:docMk/>
            <pc:sldMk cId="1574956694" sldId="347"/>
            <ac:spMk id="9" creationId="{751F1B64-FB0C-42C5-A355-8CAD1522EBBB}"/>
          </ac:spMkLst>
        </pc:spChg>
        <pc:spChg chg="del">
          <ac:chgData name="Yang, Wei2" userId="e75ee505-47a1-4174-b5dc-93bac3ff41e9" providerId="ADAL" clId="{ABE5EF0A-2B66-4B38-A93D-38F981CD6300}" dt="2021-10-02T06:11:03.634" v="1837" actId="478"/>
          <ac:spMkLst>
            <pc:docMk/>
            <pc:sldMk cId="1574956694" sldId="347"/>
            <ac:spMk id="39" creationId="{461D8CAA-BB65-468A-B96D-D7AA33CD706A}"/>
          </ac:spMkLst>
        </pc:spChg>
      </pc:sldChg>
      <pc:sldChg chg="modSp add del mod">
        <pc:chgData name="Yang, Wei2" userId="e75ee505-47a1-4174-b5dc-93bac3ff41e9" providerId="ADAL" clId="{ABE5EF0A-2B66-4B38-A93D-38F981CD6300}" dt="2021-10-02T06:02:48.242" v="1509"/>
        <pc:sldMkLst>
          <pc:docMk/>
          <pc:sldMk cId="3733861166" sldId="347"/>
        </pc:sldMkLst>
        <pc:spChg chg="mod">
          <ac:chgData name="Yang, Wei2" userId="e75ee505-47a1-4174-b5dc-93bac3ff41e9" providerId="ADAL" clId="{ABE5EF0A-2B66-4B38-A93D-38F981CD6300}" dt="2021-10-02T06:02:30.135" v="1493" actId="207"/>
          <ac:spMkLst>
            <pc:docMk/>
            <pc:sldMk cId="3733861166" sldId="347"/>
            <ac:spMk id="9" creationId="{751F1B64-FB0C-42C5-A355-8CAD1522EBBB}"/>
          </ac:spMkLst>
        </pc:spChg>
      </pc:sldChg>
      <pc:sldChg chg="add del">
        <pc:chgData name="Yang, Wei2" userId="e75ee505-47a1-4174-b5dc-93bac3ff41e9" providerId="ADAL" clId="{ABE5EF0A-2B66-4B38-A93D-38F981CD6300}" dt="2021-10-02T06:02:44.212" v="1505"/>
        <pc:sldMkLst>
          <pc:docMk/>
          <pc:sldMk cId="2380442813" sldId="348"/>
        </pc:sldMkLst>
      </pc:sldChg>
      <pc:sldChg chg="modSp add mod">
        <pc:chgData name="Yang, Wei2" userId="e75ee505-47a1-4174-b5dc-93bac3ff41e9" providerId="ADAL" clId="{ABE5EF0A-2B66-4B38-A93D-38F981CD6300}" dt="2021-10-02T08:40:30.616" v="2748"/>
        <pc:sldMkLst>
          <pc:docMk/>
          <pc:sldMk cId="3119144237" sldId="348"/>
        </pc:sldMkLst>
        <pc:spChg chg="mod">
          <ac:chgData name="Yang, Wei2" userId="e75ee505-47a1-4174-b5dc-93bac3ff41e9" providerId="ADAL" clId="{ABE5EF0A-2B66-4B38-A93D-38F981CD6300}" dt="2021-10-02T08:40:30.616" v="2748"/>
          <ac:spMkLst>
            <pc:docMk/>
            <pc:sldMk cId="3119144237" sldId="348"/>
            <ac:spMk id="9" creationId="{751F1B64-FB0C-42C5-A355-8CAD1522EBBB}"/>
          </ac:spMkLst>
        </pc:spChg>
      </pc:sldChg>
      <pc:sldChg chg="add del">
        <pc:chgData name="Yang, Wei2" userId="e75ee505-47a1-4174-b5dc-93bac3ff41e9" providerId="ADAL" clId="{ABE5EF0A-2B66-4B38-A93D-38F981CD6300}" dt="2021-10-02T06:02:43.563" v="1504"/>
        <pc:sldMkLst>
          <pc:docMk/>
          <pc:sldMk cId="1107212009" sldId="349"/>
        </pc:sldMkLst>
      </pc:sldChg>
      <pc:sldChg chg="addSp delSp modSp add mod">
        <pc:chgData name="Yang, Wei2" userId="e75ee505-47a1-4174-b5dc-93bac3ff41e9" providerId="ADAL" clId="{ABE5EF0A-2B66-4B38-A93D-38F981CD6300}" dt="2021-10-02T06:12:21.079" v="1920" actId="20577"/>
        <pc:sldMkLst>
          <pc:docMk/>
          <pc:sldMk cId="3546399138" sldId="349"/>
        </pc:sldMkLst>
        <pc:spChg chg="mod">
          <ac:chgData name="Yang, Wei2" userId="e75ee505-47a1-4174-b5dc-93bac3ff41e9" providerId="ADAL" clId="{ABE5EF0A-2B66-4B38-A93D-38F981CD6300}" dt="2021-10-02T06:05:34.509" v="1704" actId="20577"/>
          <ac:spMkLst>
            <pc:docMk/>
            <pc:sldMk cId="3546399138" sldId="349"/>
            <ac:spMk id="2" creationId="{330F2EEA-94EB-4A08-B877-2D49C595F181}"/>
          </ac:spMkLst>
        </pc:spChg>
        <pc:spChg chg="add del mod">
          <ac:chgData name="Yang, Wei2" userId="e75ee505-47a1-4174-b5dc-93bac3ff41e9" providerId="ADAL" clId="{ABE5EF0A-2B66-4B38-A93D-38F981CD6300}" dt="2021-10-02T06:11:37.798" v="1872" actId="478"/>
          <ac:spMkLst>
            <pc:docMk/>
            <pc:sldMk cId="3546399138" sldId="349"/>
            <ac:spMk id="4" creationId="{0D015509-B2F5-45A5-9DA9-A4B5B2214E10}"/>
          </ac:spMkLst>
        </pc:spChg>
        <pc:spChg chg="mod">
          <ac:chgData name="Yang, Wei2" userId="e75ee505-47a1-4174-b5dc-93bac3ff41e9" providerId="ADAL" clId="{ABE5EF0A-2B66-4B38-A93D-38F981CD6300}" dt="2021-10-02T06:12:21.079" v="1920" actId="20577"/>
          <ac:spMkLst>
            <pc:docMk/>
            <pc:sldMk cId="3546399138" sldId="349"/>
            <ac:spMk id="9" creationId="{751F1B64-FB0C-42C5-A355-8CAD1522EBBB}"/>
          </ac:spMkLst>
        </pc:spChg>
        <pc:spChg chg="del">
          <ac:chgData name="Yang, Wei2" userId="e75ee505-47a1-4174-b5dc-93bac3ff41e9" providerId="ADAL" clId="{ABE5EF0A-2B66-4B38-A93D-38F981CD6300}" dt="2021-10-02T06:11:36.385" v="1871" actId="478"/>
          <ac:spMkLst>
            <pc:docMk/>
            <pc:sldMk cId="3546399138" sldId="349"/>
            <ac:spMk id="39" creationId="{461D8CAA-BB65-468A-B96D-D7AA33CD706A}"/>
          </ac:spMkLst>
        </pc:spChg>
      </pc:sldChg>
      <pc:sldChg chg="addSp delSp modSp add mod">
        <pc:chgData name="Yang, Wei2" userId="e75ee505-47a1-4174-b5dc-93bac3ff41e9" providerId="ADAL" clId="{ABE5EF0A-2B66-4B38-A93D-38F981CD6300}" dt="2021-10-02T06:26:45.689" v="1956" actId="478"/>
        <pc:sldMkLst>
          <pc:docMk/>
          <pc:sldMk cId="1197061361" sldId="350"/>
        </pc:sldMkLst>
        <pc:spChg chg="mod">
          <ac:chgData name="Yang, Wei2" userId="e75ee505-47a1-4174-b5dc-93bac3ff41e9" providerId="ADAL" clId="{ABE5EF0A-2B66-4B38-A93D-38F981CD6300}" dt="2021-10-02T06:06:20.392" v="1789" actId="20577"/>
          <ac:spMkLst>
            <pc:docMk/>
            <pc:sldMk cId="1197061361" sldId="350"/>
            <ac:spMk id="2" creationId="{330F2EEA-94EB-4A08-B877-2D49C595F181}"/>
          </ac:spMkLst>
        </pc:spChg>
        <pc:spChg chg="add del mod">
          <ac:chgData name="Yang, Wei2" userId="e75ee505-47a1-4174-b5dc-93bac3ff41e9" providerId="ADAL" clId="{ABE5EF0A-2B66-4B38-A93D-38F981CD6300}" dt="2021-10-02T06:26:45.689" v="1956" actId="478"/>
          <ac:spMkLst>
            <pc:docMk/>
            <pc:sldMk cId="1197061361" sldId="350"/>
            <ac:spMk id="4" creationId="{A57CACD6-14E7-4E13-B236-5D78368DD330}"/>
          </ac:spMkLst>
        </pc:spChg>
        <pc:spChg chg="mod">
          <ac:chgData name="Yang, Wei2" userId="e75ee505-47a1-4174-b5dc-93bac3ff41e9" providerId="ADAL" clId="{ABE5EF0A-2B66-4B38-A93D-38F981CD6300}" dt="2021-10-02T06:25:50.227" v="1954" actId="20577"/>
          <ac:spMkLst>
            <pc:docMk/>
            <pc:sldMk cId="1197061361" sldId="350"/>
            <ac:spMk id="9" creationId="{751F1B64-FB0C-42C5-A355-8CAD1522EBBB}"/>
          </ac:spMkLst>
        </pc:spChg>
        <pc:spChg chg="del">
          <ac:chgData name="Yang, Wei2" userId="e75ee505-47a1-4174-b5dc-93bac3ff41e9" providerId="ADAL" clId="{ABE5EF0A-2B66-4B38-A93D-38F981CD6300}" dt="2021-10-02T06:26:41.977" v="1955" actId="478"/>
          <ac:spMkLst>
            <pc:docMk/>
            <pc:sldMk cId="1197061361" sldId="350"/>
            <ac:spMk id="39" creationId="{461D8CAA-BB65-468A-B96D-D7AA33CD706A}"/>
          </ac:spMkLst>
        </pc:spChg>
      </pc:sldChg>
      <pc:sldChg chg="add del">
        <pc:chgData name="Yang, Wei2" userId="e75ee505-47a1-4174-b5dc-93bac3ff41e9" providerId="ADAL" clId="{ABE5EF0A-2B66-4B38-A93D-38F981CD6300}" dt="2021-10-02T06:02:42.674" v="1503"/>
        <pc:sldMkLst>
          <pc:docMk/>
          <pc:sldMk cId="1351777310" sldId="350"/>
        </pc:sldMkLst>
      </pc:sldChg>
      <pc:sldChg chg="addSp modSp add mod">
        <pc:chgData name="Yang, Wei2" userId="e75ee505-47a1-4174-b5dc-93bac3ff41e9" providerId="ADAL" clId="{ABE5EF0A-2B66-4B38-A93D-38F981CD6300}" dt="2021-10-02T07:22:42.937" v="2380" actId="20577"/>
        <pc:sldMkLst>
          <pc:docMk/>
          <pc:sldMk cId="3120800846" sldId="351"/>
        </pc:sldMkLst>
        <pc:spChg chg="mod">
          <ac:chgData name="Yang, Wei2" userId="e75ee505-47a1-4174-b5dc-93bac3ff41e9" providerId="ADAL" clId="{ABE5EF0A-2B66-4B38-A93D-38F981CD6300}" dt="2021-10-02T07:17:08.299" v="2217" actId="122"/>
          <ac:spMkLst>
            <pc:docMk/>
            <pc:sldMk cId="3120800846" sldId="351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7:22:42.937" v="2380" actId="20577"/>
          <ac:spMkLst>
            <pc:docMk/>
            <pc:sldMk cId="3120800846" sldId="351"/>
            <ac:spMk id="9" creationId="{751F1B64-FB0C-42C5-A355-8CAD1522EBBB}"/>
          </ac:spMkLst>
        </pc:spChg>
        <pc:spChg chg="mod">
          <ac:chgData name="Yang, Wei2" userId="e75ee505-47a1-4174-b5dc-93bac3ff41e9" providerId="ADAL" clId="{ABE5EF0A-2B66-4B38-A93D-38F981CD6300}" dt="2021-10-02T07:17:16.336" v="2218" actId="1076"/>
          <ac:spMkLst>
            <pc:docMk/>
            <pc:sldMk cId="3120800846" sldId="351"/>
            <ac:spMk id="39" creationId="{461D8CAA-BB65-468A-B96D-D7AA33CD706A}"/>
          </ac:spMkLst>
        </pc:spChg>
        <pc:picChg chg="add mod">
          <ac:chgData name="Yang, Wei2" userId="e75ee505-47a1-4174-b5dc-93bac3ff41e9" providerId="ADAL" clId="{ABE5EF0A-2B66-4B38-A93D-38F981CD6300}" dt="2021-10-02T07:14:30.977" v="2176" actId="1076"/>
          <ac:picMkLst>
            <pc:docMk/>
            <pc:sldMk cId="3120800846" sldId="351"/>
            <ac:picMk id="4" creationId="{89ED5E46-AB51-4836-9CFD-204F8FED50CD}"/>
          </ac:picMkLst>
        </pc:picChg>
        <pc:picChg chg="add mod">
          <ac:chgData name="Yang, Wei2" userId="e75ee505-47a1-4174-b5dc-93bac3ff41e9" providerId="ADAL" clId="{ABE5EF0A-2B66-4B38-A93D-38F981CD6300}" dt="2021-10-02T07:15:47.107" v="2181" actId="1076"/>
          <ac:picMkLst>
            <pc:docMk/>
            <pc:sldMk cId="3120800846" sldId="351"/>
            <ac:picMk id="6" creationId="{D8E45F7F-C372-4E4F-9AAD-01886082E22C}"/>
          </ac:picMkLst>
        </pc:picChg>
      </pc:sldChg>
      <pc:sldChg chg="add del">
        <pc:chgData name="Yang, Wei2" userId="e75ee505-47a1-4174-b5dc-93bac3ff41e9" providerId="ADAL" clId="{ABE5EF0A-2B66-4B38-A93D-38F981CD6300}" dt="2021-10-02T06:02:42.246" v="1502"/>
        <pc:sldMkLst>
          <pc:docMk/>
          <pc:sldMk cId="4149284324" sldId="351"/>
        </pc:sldMkLst>
      </pc:sldChg>
      <pc:sldChg chg="addSp delSp modSp add mod">
        <pc:chgData name="Yang, Wei2" userId="e75ee505-47a1-4174-b5dc-93bac3ff41e9" providerId="ADAL" clId="{ABE5EF0A-2B66-4B38-A93D-38F981CD6300}" dt="2021-10-02T08:13:20.013" v="2712" actId="1076"/>
        <pc:sldMkLst>
          <pc:docMk/>
          <pc:sldMk cId="2982991000" sldId="352"/>
        </pc:sldMkLst>
        <pc:spChg chg="mod">
          <ac:chgData name="Yang, Wei2" userId="e75ee505-47a1-4174-b5dc-93bac3ff41e9" providerId="ADAL" clId="{ABE5EF0A-2B66-4B38-A93D-38F981CD6300}" dt="2021-10-02T07:24:43.766" v="2531" actId="20577"/>
          <ac:spMkLst>
            <pc:docMk/>
            <pc:sldMk cId="2982991000" sldId="352"/>
            <ac:spMk id="9" creationId="{751F1B64-FB0C-42C5-A355-8CAD1522EBBB}"/>
          </ac:spMkLst>
        </pc:spChg>
        <pc:spChg chg="mod">
          <ac:chgData name="Yang, Wei2" userId="e75ee505-47a1-4174-b5dc-93bac3ff41e9" providerId="ADAL" clId="{ABE5EF0A-2B66-4B38-A93D-38F981CD6300}" dt="2021-10-02T07:18:55.796" v="2252" actId="27636"/>
          <ac:spMkLst>
            <pc:docMk/>
            <pc:sldMk cId="2982991000" sldId="352"/>
            <ac:spMk id="39" creationId="{461D8CAA-BB65-468A-B96D-D7AA33CD706A}"/>
          </ac:spMkLst>
        </pc:spChg>
        <pc:picChg chg="del">
          <ac:chgData name="Yang, Wei2" userId="e75ee505-47a1-4174-b5dc-93bac3ff41e9" providerId="ADAL" clId="{ABE5EF0A-2B66-4B38-A93D-38F981CD6300}" dt="2021-10-02T07:19:34.269" v="2328" actId="478"/>
          <ac:picMkLst>
            <pc:docMk/>
            <pc:sldMk cId="2982991000" sldId="352"/>
            <ac:picMk id="4" creationId="{89ED5E46-AB51-4836-9CFD-204F8FED50CD}"/>
          </ac:picMkLst>
        </pc:picChg>
        <pc:picChg chg="add del mod">
          <ac:chgData name="Yang, Wei2" userId="e75ee505-47a1-4174-b5dc-93bac3ff41e9" providerId="ADAL" clId="{ABE5EF0A-2B66-4B38-A93D-38F981CD6300}" dt="2021-10-02T08:12:04.707" v="2701" actId="478"/>
          <ac:picMkLst>
            <pc:docMk/>
            <pc:sldMk cId="2982991000" sldId="352"/>
            <ac:picMk id="5" creationId="{7C419333-DCD4-49CC-B05B-4C712AACD869}"/>
          </ac:picMkLst>
        </pc:picChg>
        <pc:picChg chg="del">
          <ac:chgData name="Yang, Wei2" userId="e75ee505-47a1-4174-b5dc-93bac3ff41e9" providerId="ADAL" clId="{ABE5EF0A-2B66-4B38-A93D-38F981CD6300}" dt="2021-10-02T07:19:35.844" v="2329" actId="478"/>
          <ac:picMkLst>
            <pc:docMk/>
            <pc:sldMk cId="2982991000" sldId="352"/>
            <ac:picMk id="6" creationId="{D8E45F7F-C372-4E4F-9AAD-01886082E22C}"/>
          </ac:picMkLst>
        </pc:picChg>
        <pc:picChg chg="add del mod">
          <ac:chgData name="Yang, Wei2" userId="e75ee505-47a1-4174-b5dc-93bac3ff41e9" providerId="ADAL" clId="{ABE5EF0A-2B66-4B38-A93D-38F981CD6300}" dt="2021-10-02T08:12:12.902" v="2705" actId="478"/>
          <ac:picMkLst>
            <pc:docMk/>
            <pc:sldMk cId="2982991000" sldId="352"/>
            <ac:picMk id="8" creationId="{D8A8CC87-8733-4384-A785-306117F4F404}"/>
          </ac:picMkLst>
        </pc:picChg>
        <pc:picChg chg="add mod modCrop">
          <ac:chgData name="Yang, Wei2" userId="e75ee505-47a1-4174-b5dc-93bac3ff41e9" providerId="ADAL" clId="{ABE5EF0A-2B66-4B38-A93D-38F981CD6300}" dt="2021-10-02T08:13:20.013" v="2712" actId="1076"/>
          <ac:picMkLst>
            <pc:docMk/>
            <pc:sldMk cId="2982991000" sldId="352"/>
            <ac:picMk id="11" creationId="{B972ADB7-D68E-45BE-AAF4-56E9E7993E2E}"/>
          </ac:picMkLst>
        </pc:picChg>
        <pc:picChg chg="add mod">
          <ac:chgData name="Yang, Wei2" userId="e75ee505-47a1-4174-b5dc-93bac3ff41e9" providerId="ADAL" clId="{ABE5EF0A-2B66-4B38-A93D-38F981CD6300}" dt="2021-10-02T08:12:47.962" v="2709" actId="14100"/>
          <ac:picMkLst>
            <pc:docMk/>
            <pc:sldMk cId="2982991000" sldId="352"/>
            <ac:picMk id="13" creationId="{5EC4FFDE-4901-4470-BF40-B94978CCB49B}"/>
          </ac:picMkLst>
        </pc:picChg>
      </pc:sldChg>
      <pc:sldChg chg="add del">
        <pc:chgData name="Yang, Wei2" userId="e75ee505-47a1-4174-b5dc-93bac3ff41e9" providerId="ADAL" clId="{ABE5EF0A-2B66-4B38-A93D-38F981CD6300}" dt="2021-10-02T06:02:41.994" v="1501"/>
        <pc:sldMkLst>
          <pc:docMk/>
          <pc:sldMk cId="4105145598" sldId="352"/>
        </pc:sldMkLst>
      </pc:sldChg>
      <pc:sldChg chg="modSp add mod">
        <pc:chgData name="Yang, Wei2" userId="e75ee505-47a1-4174-b5dc-93bac3ff41e9" providerId="ADAL" clId="{ABE5EF0A-2B66-4B38-A93D-38F981CD6300}" dt="2021-10-02T07:32:36.615" v="2690" actId="20577"/>
        <pc:sldMkLst>
          <pc:docMk/>
          <pc:sldMk cId="2666265266" sldId="353"/>
        </pc:sldMkLst>
        <pc:spChg chg="mod">
          <ac:chgData name="Yang, Wei2" userId="e75ee505-47a1-4174-b5dc-93bac3ff41e9" providerId="ADAL" clId="{ABE5EF0A-2B66-4B38-A93D-38F981CD6300}" dt="2021-10-02T07:32:15.129" v="2649" actId="27636"/>
          <ac:spMkLst>
            <pc:docMk/>
            <pc:sldMk cId="2666265266" sldId="353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7:32:36.615" v="2690" actId="20577"/>
          <ac:spMkLst>
            <pc:docMk/>
            <pc:sldMk cId="2666265266" sldId="353"/>
            <ac:spMk id="9" creationId="{751F1B64-FB0C-42C5-A355-8CAD1522EBBB}"/>
          </ac:spMkLst>
        </pc:spChg>
      </pc:sldChg>
      <pc:sldChg chg="add del">
        <pc:chgData name="Yang, Wei2" userId="e75ee505-47a1-4174-b5dc-93bac3ff41e9" providerId="ADAL" clId="{ABE5EF0A-2B66-4B38-A93D-38F981CD6300}" dt="2021-10-02T06:02:41.770" v="1500"/>
        <pc:sldMkLst>
          <pc:docMk/>
          <pc:sldMk cId="3763239281" sldId="353"/>
        </pc:sldMkLst>
      </pc:sldChg>
      <pc:sldChg chg="delSp modSp add mod">
        <pc:chgData name="Yang, Wei2" userId="e75ee505-47a1-4174-b5dc-93bac3ff41e9" providerId="ADAL" clId="{ABE5EF0A-2B66-4B38-A93D-38F981CD6300}" dt="2021-10-02T08:43:55.627" v="2905" actId="20577"/>
        <pc:sldMkLst>
          <pc:docMk/>
          <pc:sldMk cId="1218785032" sldId="354"/>
        </pc:sldMkLst>
        <pc:spChg chg="mod">
          <ac:chgData name="Yang, Wei2" userId="e75ee505-47a1-4174-b5dc-93bac3ff41e9" providerId="ADAL" clId="{ABE5EF0A-2B66-4B38-A93D-38F981CD6300}" dt="2021-10-02T08:43:16.279" v="2847" actId="207"/>
          <ac:spMkLst>
            <pc:docMk/>
            <pc:sldMk cId="1218785032" sldId="354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8:43:01.604" v="2839" actId="20577"/>
          <ac:spMkLst>
            <pc:docMk/>
            <pc:sldMk cId="1218785032" sldId="354"/>
            <ac:spMk id="9" creationId="{751F1B64-FB0C-42C5-A355-8CAD1522EBBB}"/>
          </ac:spMkLst>
        </pc:spChg>
        <pc:spChg chg="mod">
          <ac:chgData name="Yang, Wei2" userId="e75ee505-47a1-4174-b5dc-93bac3ff41e9" providerId="ADAL" clId="{ABE5EF0A-2B66-4B38-A93D-38F981CD6300}" dt="2021-10-02T08:43:55.627" v="2905" actId="20577"/>
          <ac:spMkLst>
            <pc:docMk/>
            <pc:sldMk cId="1218785032" sldId="354"/>
            <ac:spMk id="39" creationId="{461D8CAA-BB65-468A-B96D-D7AA33CD706A}"/>
          </ac:spMkLst>
        </pc:spChg>
        <pc:picChg chg="del">
          <ac:chgData name="Yang, Wei2" userId="e75ee505-47a1-4174-b5dc-93bac3ff41e9" providerId="ADAL" clId="{ABE5EF0A-2B66-4B38-A93D-38F981CD6300}" dt="2021-10-02T08:42:57.655" v="2838" actId="478"/>
          <ac:picMkLst>
            <pc:docMk/>
            <pc:sldMk cId="1218785032" sldId="354"/>
            <ac:picMk id="11" creationId="{B972ADB7-D68E-45BE-AAF4-56E9E7993E2E}"/>
          </ac:picMkLst>
        </pc:picChg>
        <pc:picChg chg="del">
          <ac:chgData name="Yang, Wei2" userId="e75ee505-47a1-4174-b5dc-93bac3ff41e9" providerId="ADAL" clId="{ABE5EF0A-2B66-4B38-A93D-38F981CD6300}" dt="2021-10-02T08:42:56.800" v="2837" actId="478"/>
          <ac:picMkLst>
            <pc:docMk/>
            <pc:sldMk cId="1218785032" sldId="354"/>
            <ac:picMk id="13" creationId="{5EC4FFDE-4901-4470-BF40-B94978CCB49B}"/>
          </ac:picMkLst>
        </pc:picChg>
      </pc:sldChg>
      <pc:sldChg chg="modSp add mod">
        <pc:chgData name="Yang, Wei2" userId="e75ee505-47a1-4174-b5dc-93bac3ff41e9" providerId="ADAL" clId="{ABE5EF0A-2B66-4B38-A93D-38F981CD6300}" dt="2021-10-02T08:44:14.095" v="2940" actId="20577"/>
        <pc:sldMkLst>
          <pc:docMk/>
          <pc:sldMk cId="423468561" sldId="355"/>
        </pc:sldMkLst>
        <pc:spChg chg="mod">
          <ac:chgData name="Yang, Wei2" userId="e75ee505-47a1-4174-b5dc-93bac3ff41e9" providerId="ADAL" clId="{ABE5EF0A-2B66-4B38-A93D-38F981CD6300}" dt="2021-10-02T08:43:32.913" v="2850" actId="207"/>
          <ac:spMkLst>
            <pc:docMk/>
            <pc:sldMk cId="423468561" sldId="355"/>
            <ac:spMk id="2" creationId="{330F2EEA-94EB-4A08-B877-2D49C595F181}"/>
          </ac:spMkLst>
        </pc:spChg>
        <pc:spChg chg="mod">
          <ac:chgData name="Yang, Wei2" userId="e75ee505-47a1-4174-b5dc-93bac3ff41e9" providerId="ADAL" clId="{ABE5EF0A-2B66-4B38-A93D-38F981CD6300}" dt="2021-10-02T08:44:14.095" v="2940" actId="20577"/>
          <ac:spMkLst>
            <pc:docMk/>
            <pc:sldMk cId="423468561" sldId="355"/>
            <ac:spMk id="39" creationId="{461D8CAA-BB65-468A-B96D-D7AA33CD706A}"/>
          </ac:spMkLst>
        </pc:spChg>
      </pc:sldChg>
      <pc:sldChg chg="addSp delSp modSp add mod">
        <pc:chgData name="Yang, Wei2" userId="e75ee505-47a1-4174-b5dc-93bac3ff41e9" providerId="ADAL" clId="{ABE5EF0A-2B66-4B38-A93D-38F981CD6300}" dt="2021-10-04T02:08:47.959" v="3170" actId="1076"/>
        <pc:sldMkLst>
          <pc:docMk/>
          <pc:sldMk cId="1725264351" sldId="356"/>
        </pc:sldMkLst>
        <pc:spChg chg="mod">
          <ac:chgData name="Yang, Wei2" userId="e75ee505-47a1-4174-b5dc-93bac3ff41e9" providerId="ADAL" clId="{ABE5EF0A-2B66-4B38-A93D-38F981CD6300}" dt="2021-10-02T08:44:33.628" v="2977" actId="207"/>
          <ac:spMkLst>
            <pc:docMk/>
            <pc:sldMk cId="1725264351" sldId="356"/>
            <ac:spMk id="2" creationId="{330F2EEA-94EB-4A08-B877-2D49C595F181}"/>
          </ac:spMkLst>
        </pc:spChg>
        <pc:spChg chg="add mod">
          <ac:chgData name="Yang, Wei2" userId="e75ee505-47a1-4174-b5dc-93bac3ff41e9" providerId="ADAL" clId="{ABE5EF0A-2B66-4B38-A93D-38F981CD6300}" dt="2021-10-04T02:03:22.540" v="3091" actId="1076"/>
          <ac:spMkLst>
            <pc:docMk/>
            <pc:sldMk cId="1725264351" sldId="356"/>
            <ac:spMk id="5" creationId="{1D8F3FDF-E03A-48DE-A2EC-75DAC71B5E8A}"/>
          </ac:spMkLst>
        </pc:spChg>
        <pc:spChg chg="del">
          <ac:chgData name="Yang, Wei2" userId="e75ee505-47a1-4174-b5dc-93bac3ff41e9" providerId="ADAL" clId="{ABE5EF0A-2B66-4B38-A93D-38F981CD6300}" dt="2021-10-04T02:02:14.245" v="3007" actId="22"/>
          <ac:spMkLst>
            <pc:docMk/>
            <pc:sldMk cId="1725264351" sldId="356"/>
            <ac:spMk id="9" creationId="{751F1B64-FB0C-42C5-A355-8CAD1522EBBB}"/>
          </ac:spMkLst>
        </pc:spChg>
        <pc:spChg chg="mod">
          <ac:chgData name="Yang, Wei2" userId="e75ee505-47a1-4174-b5dc-93bac3ff41e9" providerId="ADAL" clId="{ABE5EF0A-2B66-4B38-A93D-38F981CD6300}" dt="2021-10-04T02:02:45.687" v="3074" actId="27636"/>
          <ac:spMkLst>
            <pc:docMk/>
            <pc:sldMk cId="1725264351" sldId="356"/>
            <ac:spMk id="39" creationId="{461D8CAA-BB65-468A-B96D-D7AA33CD706A}"/>
          </ac:spMkLst>
        </pc:spChg>
        <pc:picChg chg="add mod ord">
          <ac:chgData name="Yang, Wei2" userId="e75ee505-47a1-4174-b5dc-93bac3ff41e9" providerId="ADAL" clId="{ABE5EF0A-2B66-4B38-A93D-38F981CD6300}" dt="2021-10-04T02:08:47.959" v="3170" actId="1076"/>
          <ac:picMkLst>
            <pc:docMk/>
            <pc:sldMk cId="1725264351" sldId="356"/>
            <ac:picMk id="4" creationId="{D343AF2F-3F39-4C0E-9203-6410EB3BBD23}"/>
          </ac:picMkLst>
        </pc:picChg>
      </pc:sldChg>
      <pc:sldChg chg="addSp delSp modSp add mod modClrScheme chgLayout">
        <pc:chgData name="Yang, Wei2" userId="e75ee505-47a1-4174-b5dc-93bac3ff41e9" providerId="ADAL" clId="{ABE5EF0A-2B66-4B38-A93D-38F981CD6300}" dt="2021-10-04T02:09:50.149" v="3174" actId="1076"/>
        <pc:sldMkLst>
          <pc:docMk/>
          <pc:sldMk cId="1431537392" sldId="357"/>
        </pc:sldMkLst>
        <pc:spChg chg="mod ord">
          <ac:chgData name="Yang, Wei2" userId="e75ee505-47a1-4174-b5dc-93bac3ff41e9" providerId="ADAL" clId="{ABE5EF0A-2B66-4B38-A93D-38F981CD6300}" dt="2021-10-04T02:09:33.773" v="3171" actId="700"/>
          <ac:spMkLst>
            <pc:docMk/>
            <pc:sldMk cId="1431537392" sldId="357"/>
            <ac:spMk id="2" creationId="{330F2EEA-94EB-4A08-B877-2D49C595F181}"/>
          </ac:spMkLst>
        </pc:spChg>
        <pc:spChg chg="add mod ord">
          <ac:chgData name="Yang, Wei2" userId="e75ee505-47a1-4174-b5dc-93bac3ff41e9" providerId="ADAL" clId="{ABE5EF0A-2B66-4B38-A93D-38F981CD6300}" dt="2021-10-04T02:09:33.773" v="3171" actId="700"/>
          <ac:spMkLst>
            <pc:docMk/>
            <pc:sldMk cId="1431537392" sldId="357"/>
            <ac:spMk id="3" creationId="{8C16846F-72B9-4698-9BDB-1D0CE54800BF}"/>
          </ac:spMkLst>
        </pc:spChg>
        <pc:spChg chg="add mod ord">
          <ac:chgData name="Yang, Wei2" userId="e75ee505-47a1-4174-b5dc-93bac3ff41e9" providerId="ADAL" clId="{ABE5EF0A-2B66-4B38-A93D-38F981CD6300}" dt="2021-10-04T02:09:33.773" v="3171" actId="700"/>
          <ac:spMkLst>
            <pc:docMk/>
            <pc:sldMk cId="1431537392" sldId="357"/>
            <ac:spMk id="4" creationId="{A595643A-AEF1-408D-9DF2-8A3C122279A4}"/>
          </ac:spMkLst>
        </pc:spChg>
        <pc:spChg chg="del mod ord">
          <ac:chgData name="Yang, Wei2" userId="e75ee505-47a1-4174-b5dc-93bac3ff41e9" providerId="ADAL" clId="{ABE5EF0A-2B66-4B38-A93D-38F981CD6300}" dt="2021-10-04T02:09:33.773" v="3171" actId="700"/>
          <ac:spMkLst>
            <pc:docMk/>
            <pc:sldMk cId="1431537392" sldId="357"/>
            <ac:spMk id="9" creationId="{751F1B64-FB0C-42C5-A355-8CAD1522EBBB}"/>
          </ac:spMkLst>
        </pc:spChg>
        <pc:spChg chg="mod ord">
          <ac:chgData name="Yang, Wei2" userId="e75ee505-47a1-4174-b5dc-93bac3ff41e9" providerId="ADAL" clId="{ABE5EF0A-2B66-4B38-A93D-38F981CD6300}" dt="2021-10-04T02:09:50.149" v="3174" actId="1076"/>
          <ac:spMkLst>
            <pc:docMk/>
            <pc:sldMk cId="1431537392" sldId="357"/>
            <ac:spMk id="39" creationId="{461D8CAA-BB65-468A-B96D-D7AA33CD706A}"/>
          </ac:spMkLst>
        </pc:spChg>
      </pc:sldChg>
      <pc:sldChg chg="add del">
        <pc:chgData name="Yang, Wei2" userId="e75ee505-47a1-4174-b5dc-93bac3ff41e9" providerId="ADAL" clId="{ABE5EF0A-2B66-4B38-A93D-38F981CD6300}" dt="2021-10-02T08:44:39.554" v="2979"/>
        <pc:sldMkLst>
          <pc:docMk/>
          <pc:sldMk cId="3195570727" sldId="357"/>
        </pc:sldMkLst>
      </pc:sldChg>
      <pc:sldChg chg="modSp add mod">
        <pc:chgData name="Yang, Wei2" userId="e75ee505-47a1-4174-b5dc-93bac3ff41e9" providerId="ADAL" clId="{ABE5EF0A-2B66-4B38-A93D-38F981CD6300}" dt="2021-10-04T02:05:31.154" v="3093" actId="207"/>
        <pc:sldMkLst>
          <pc:docMk/>
          <pc:sldMk cId="2271332617" sldId="358"/>
        </pc:sldMkLst>
        <pc:spChg chg="mod">
          <ac:chgData name="Yang, Wei2" userId="e75ee505-47a1-4174-b5dc-93bac3ff41e9" providerId="ADAL" clId="{ABE5EF0A-2B66-4B38-A93D-38F981CD6300}" dt="2021-10-04T02:05:31.154" v="3093" actId="207"/>
          <ac:spMkLst>
            <pc:docMk/>
            <pc:sldMk cId="2271332617" sldId="358"/>
            <ac:spMk id="2" creationId="{330F2EEA-94EB-4A08-B877-2D49C595F181}"/>
          </ac:spMkLst>
        </pc:spChg>
      </pc:sldChg>
      <pc:sldChg chg="addSp delSp modSp new mod modClrScheme chgLayout">
        <pc:chgData name="Yang, Wei2" userId="e75ee505-47a1-4174-b5dc-93bac3ff41e9" providerId="ADAL" clId="{ABE5EF0A-2B66-4B38-A93D-38F981CD6300}" dt="2021-10-08T06:10:23.250" v="3329" actId="20577"/>
        <pc:sldMkLst>
          <pc:docMk/>
          <pc:sldMk cId="1542250335" sldId="359"/>
        </pc:sldMkLst>
        <pc:spChg chg="mod ord">
          <ac:chgData name="Yang, Wei2" userId="e75ee505-47a1-4174-b5dc-93bac3ff41e9" providerId="ADAL" clId="{ABE5EF0A-2B66-4B38-A93D-38F981CD6300}" dt="2021-10-08T06:10:23.250" v="3329" actId="20577"/>
          <ac:spMkLst>
            <pc:docMk/>
            <pc:sldMk cId="1542250335" sldId="359"/>
            <ac:spMk id="2" creationId="{DA4D2895-E7E0-4D50-A58A-9B8CBE06AA85}"/>
          </ac:spMkLst>
        </pc:spChg>
        <pc:spChg chg="del">
          <ac:chgData name="Yang, Wei2" userId="e75ee505-47a1-4174-b5dc-93bac3ff41e9" providerId="ADAL" clId="{ABE5EF0A-2B66-4B38-A93D-38F981CD6300}" dt="2021-10-08T06:07:01.341" v="3207" actId="700"/>
          <ac:spMkLst>
            <pc:docMk/>
            <pc:sldMk cId="1542250335" sldId="359"/>
            <ac:spMk id="3" creationId="{27EFCDAE-3482-4112-84B6-866D19A6B821}"/>
          </ac:spMkLst>
        </pc:spChg>
        <pc:spChg chg="del">
          <ac:chgData name="Yang, Wei2" userId="e75ee505-47a1-4174-b5dc-93bac3ff41e9" providerId="ADAL" clId="{ABE5EF0A-2B66-4B38-A93D-38F981CD6300}" dt="2021-10-08T06:07:01.341" v="3207" actId="700"/>
          <ac:spMkLst>
            <pc:docMk/>
            <pc:sldMk cId="1542250335" sldId="359"/>
            <ac:spMk id="4" creationId="{631F1427-7723-402E-8F1E-AC78C7C89A87}"/>
          </ac:spMkLst>
        </pc:spChg>
        <pc:spChg chg="add mod">
          <ac:chgData name="Yang, Wei2" userId="e75ee505-47a1-4174-b5dc-93bac3ff41e9" providerId="ADAL" clId="{ABE5EF0A-2B66-4B38-A93D-38F981CD6300}" dt="2021-10-08T06:07:45.982" v="3246" actId="164"/>
          <ac:spMkLst>
            <pc:docMk/>
            <pc:sldMk cId="1542250335" sldId="359"/>
            <ac:spMk id="5" creationId="{FF6C2634-BA6F-472A-86ED-FFBAC9F395EA}"/>
          </ac:spMkLst>
        </pc:spChg>
        <pc:spChg chg="add mod">
          <ac:chgData name="Yang, Wei2" userId="e75ee505-47a1-4174-b5dc-93bac3ff41e9" providerId="ADAL" clId="{ABE5EF0A-2B66-4B38-A93D-38F981CD6300}" dt="2021-10-08T06:07:45.982" v="3246" actId="164"/>
          <ac:spMkLst>
            <pc:docMk/>
            <pc:sldMk cId="1542250335" sldId="359"/>
            <ac:spMk id="6" creationId="{A310D71D-899E-4377-A8BD-0FD1B57FF3BD}"/>
          </ac:spMkLst>
        </pc:spChg>
        <pc:spChg chg="mod">
          <ac:chgData name="Yang, Wei2" userId="e75ee505-47a1-4174-b5dc-93bac3ff41e9" providerId="ADAL" clId="{ABE5EF0A-2B66-4B38-A93D-38F981CD6300}" dt="2021-10-08T06:07:47.076" v="3247"/>
          <ac:spMkLst>
            <pc:docMk/>
            <pc:sldMk cId="1542250335" sldId="359"/>
            <ac:spMk id="9" creationId="{2E1407C4-A9A2-4CDD-84E4-3D0AA390CF92}"/>
          </ac:spMkLst>
        </pc:spChg>
        <pc:spChg chg="mod">
          <ac:chgData name="Yang, Wei2" userId="e75ee505-47a1-4174-b5dc-93bac3ff41e9" providerId="ADAL" clId="{ABE5EF0A-2B66-4B38-A93D-38F981CD6300}" dt="2021-10-08T06:07:52.764" v="3253" actId="20577"/>
          <ac:spMkLst>
            <pc:docMk/>
            <pc:sldMk cId="1542250335" sldId="359"/>
            <ac:spMk id="10" creationId="{69F3275D-5564-4F47-A31E-1D8D3BD74DD7}"/>
          </ac:spMkLst>
        </pc:spChg>
        <pc:spChg chg="mod">
          <ac:chgData name="Yang, Wei2" userId="e75ee505-47a1-4174-b5dc-93bac3ff41e9" providerId="ADAL" clId="{ABE5EF0A-2B66-4B38-A93D-38F981CD6300}" dt="2021-10-08T06:07:58.843" v="3254"/>
          <ac:spMkLst>
            <pc:docMk/>
            <pc:sldMk cId="1542250335" sldId="359"/>
            <ac:spMk id="12" creationId="{A57510BD-1C4D-41FF-9A7D-6D51B58A652A}"/>
          </ac:spMkLst>
        </pc:spChg>
        <pc:spChg chg="mod">
          <ac:chgData name="Yang, Wei2" userId="e75ee505-47a1-4174-b5dc-93bac3ff41e9" providerId="ADAL" clId="{ABE5EF0A-2B66-4B38-A93D-38F981CD6300}" dt="2021-10-08T06:08:14.121" v="3277" actId="1076"/>
          <ac:spMkLst>
            <pc:docMk/>
            <pc:sldMk cId="1542250335" sldId="359"/>
            <ac:spMk id="13" creationId="{AFEF9036-55A9-44ED-B13B-ACB5BB33C93B}"/>
          </ac:spMkLst>
        </pc:spChg>
        <pc:spChg chg="mod">
          <ac:chgData name="Yang, Wei2" userId="e75ee505-47a1-4174-b5dc-93bac3ff41e9" providerId="ADAL" clId="{ABE5EF0A-2B66-4B38-A93D-38F981CD6300}" dt="2021-10-08T06:08:16.627" v="3278"/>
          <ac:spMkLst>
            <pc:docMk/>
            <pc:sldMk cId="1542250335" sldId="359"/>
            <ac:spMk id="15" creationId="{07D19E3C-C110-435D-BC99-0F460BF32A26}"/>
          </ac:spMkLst>
        </pc:spChg>
        <pc:spChg chg="mod">
          <ac:chgData name="Yang, Wei2" userId="e75ee505-47a1-4174-b5dc-93bac3ff41e9" providerId="ADAL" clId="{ABE5EF0A-2B66-4B38-A93D-38F981CD6300}" dt="2021-10-08T06:09:18.435" v="3320" actId="20577"/>
          <ac:spMkLst>
            <pc:docMk/>
            <pc:sldMk cId="1542250335" sldId="359"/>
            <ac:spMk id="16" creationId="{CF5932BC-EA6A-41C6-902D-22D0CB0B5FC4}"/>
          </ac:spMkLst>
        </pc:spChg>
        <pc:spChg chg="add mod">
          <ac:chgData name="Yang, Wei2" userId="e75ee505-47a1-4174-b5dc-93bac3ff41e9" providerId="ADAL" clId="{ABE5EF0A-2B66-4B38-A93D-38F981CD6300}" dt="2021-10-08T06:08:49.801" v="3304" actId="1076"/>
          <ac:spMkLst>
            <pc:docMk/>
            <pc:sldMk cId="1542250335" sldId="359"/>
            <ac:spMk id="17" creationId="{71E31627-82D6-4962-8BE3-4B35F73231C6}"/>
          </ac:spMkLst>
        </pc:spChg>
        <pc:spChg chg="add mod">
          <ac:chgData name="Yang, Wei2" userId="e75ee505-47a1-4174-b5dc-93bac3ff41e9" providerId="ADAL" clId="{ABE5EF0A-2B66-4B38-A93D-38F981CD6300}" dt="2021-10-08T06:09:21.364" v="3321" actId="1076"/>
          <ac:spMkLst>
            <pc:docMk/>
            <pc:sldMk cId="1542250335" sldId="359"/>
            <ac:spMk id="18" creationId="{ED200680-A6D2-4535-A40F-7A3FCB9B0919}"/>
          </ac:spMkLst>
        </pc:spChg>
        <pc:grpChg chg="add mod">
          <ac:chgData name="Yang, Wei2" userId="e75ee505-47a1-4174-b5dc-93bac3ff41e9" providerId="ADAL" clId="{ABE5EF0A-2B66-4B38-A93D-38F981CD6300}" dt="2021-10-08T06:07:45.982" v="3246" actId="164"/>
          <ac:grpSpMkLst>
            <pc:docMk/>
            <pc:sldMk cId="1542250335" sldId="359"/>
            <ac:grpSpMk id="7" creationId="{F694AC69-91DD-4592-B32C-8BBAE6EEAAC0}"/>
          </ac:grpSpMkLst>
        </pc:grpChg>
        <pc:grpChg chg="add mod">
          <ac:chgData name="Yang, Wei2" userId="e75ee505-47a1-4174-b5dc-93bac3ff41e9" providerId="ADAL" clId="{ABE5EF0A-2B66-4B38-A93D-38F981CD6300}" dt="2021-10-08T06:07:50.626" v="3248" actId="1076"/>
          <ac:grpSpMkLst>
            <pc:docMk/>
            <pc:sldMk cId="1542250335" sldId="359"/>
            <ac:grpSpMk id="8" creationId="{526AC0A3-22DD-4070-A378-F3ED73E16B91}"/>
          </ac:grpSpMkLst>
        </pc:grpChg>
        <pc:grpChg chg="add mod">
          <ac:chgData name="Yang, Wei2" userId="e75ee505-47a1-4174-b5dc-93bac3ff41e9" providerId="ADAL" clId="{ABE5EF0A-2B66-4B38-A93D-38F981CD6300}" dt="2021-10-08T06:08:02.954" v="3255" actId="1076"/>
          <ac:grpSpMkLst>
            <pc:docMk/>
            <pc:sldMk cId="1542250335" sldId="359"/>
            <ac:grpSpMk id="11" creationId="{E570EA14-35A0-47C2-9A04-2C03BB5E3A0D}"/>
          </ac:grpSpMkLst>
        </pc:grpChg>
        <pc:grpChg chg="add mod">
          <ac:chgData name="Yang, Wei2" userId="e75ee505-47a1-4174-b5dc-93bac3ff41e9" providerId="ADAL" clId="{ABE5EF0A-2B66-4B38-A93D-38F981CD6300}" dt="2021-10-08T06:08:20.456" v="3279" actId="1076"/>
          <ac:grpSpMkLst>
            <pc:docMk/>
            <pc:sldMk cId="1542250335" sldId="359"/>
            <ac:grpSpMk id="14" creationId="{0AB63B4D-6BA3-4560-8EF3-5905497ADC8C}"/>
          </ac:grpSpMkLst>
        </pc:grpChg>
      </pc:sldChg>
      <pc:sldChg chg="addSp delSp modSp add mod">
        <pc:chgData name="Yang, Wei2" userId="e75ee505-47a1-4174-b5dc-93bac3ff41e9" providerId="ADAL" clId="{ABE5EF0A-2B66-4B38-A93D-38F981CD6300}" dt="2021-10-08T06:26:55.137" v="3811" actId="20577"/>
        <pc:sldMkLst>
          <pc:docMk/>
          <pc:sldMk cId="551275672" sldId="360"/>
        </pc:sldMkLst>
        <pc:spChg chg="mod">
          <ac:chgData name="Yang, Wei2" userId="e75ee505-47a1-4174-b5dc-93bac3ff41e9" providerId="ADAL" clId="{ABE5EF0A-2B66-4B38-A93D-38F981CD6300}" dt="2021-10-08T06:10:39.163" v="3348" actId="20577"/>
          <ac:spMkLst>
            <pc:docMk/>
            <pc:sldMk cId="551275672" sldId="360"/>
            <ac:spMk id="2" creationId="{DA4D2895-E7E0-4D50-A58A-9B8CBE06AA85}"/>
          </ac:spMkLst>
        </pc:spChg>
        <pc:spChg chg="mod">
          <ac:chgData name="Yang, Wei2" userId="e75ee505-47a1-4174-b5dc-93bac3ff41e9" providerId="ADAL" clId="{ABE5EF0A-2B66-4B38-A93D-38F981CD6300}" dt="2021-10-08T06:10:55.827" v="3357" actId="1076"/>
          <ac:spMkLst>
            <pc:docMk/>
            <pc:sldMk cId="551275672" sldId="360"/>
            <ac:spMk id="5" creationId="{FF6C2634-BA6F-472A-86ED-FFBAC9F395EA}"/>
          </ac:spMkLst>
        </pc:spChg>
        <pc:spChg chg="mod">
          <ac:chgData name="Yang, Wei2" userId="e75ee505-47a1-4174-b5dc-93bac3ff41e9" providerId="ADAL" clId="{ABE5EF0A-2B66-4B38-A93D-38F981CD6300}" dt="2021-10-08T06:11:02.868" v="3358" actId="1076"/>
          <ac:spMkLst>
            <pc:docMk/>
            <pc:sldMk cId="551275672" sldId="360"/>
            <ac:spMk id="6" creationId="{A310D71D-899E-4377-A8BD-0FD1B57FF3BD}"/>
          </ac:spMkLst>
        </pc:spChg>
        <pc:spChg chg="mod">
          <ac:chgData name="Yang, Wei2" userId="e75ee505-47a1-4174-b5dc-93bac3ff41e9" providerId="ADAL" clId="{ABE5EF0A-2B66-4B38-A93D-38F981CD6300}" dt="2021-10-08T06:11:13.045" v="3364" actId="1076"/>
          <ac:spMkLst>
            <pc:docMk/>
            <pc:sldMk cId="551275672" sldId="360"/>
            <ac:spMk id="10" creationId="{69F3275D-5564-4F47-A31E-1D8D3BD74DD7}"/>
          </ac:spMkLst>
        </pc:spChg>
        <pc:spChg chg="mod">
          <ac:chgData name="Yang, Wei2" userId="e75ee505-47a1-4174-b5dc-93bac3ff41e9" providerId="ADAL" clId="{ABE5EF0A-2B66-4B38-A93D-38F981CD6300}" dt="2021-10-08T06:12:25.072" v="3418" actId="20577"/>
          <ac:spMkLst>
            <pc:docMk/>
            <pc:sldMk cId="551275672" sldId="360"/>
            <ac:spMk id="13" creationId="{AFEF9036-55A9-44ED-B13B-ACB5BB33C93B}"/>
          </ac:spMkLst>
        </pc:spChg>
        <pc:spChg chg="mod">
          <ac:chgData name="Yang, Wei2" userId="e75ee505-47a1-4174-b5dc-93bac3ff41e9" providerId="ADAL" clId="{ABE5EF0A-2B66-4B38-A93D-38F981CD6300}" dt="2021-10-08T06:13:11.734" v="3465" actId="20577"/>
          <ac:spMkLst>
            <pc:docMk/>
            <pc:sldMk cId="551275672" sldId="360"/>
            <ac:spMk id="16" creationId="{CF5932BC-EA6A-41C6-902D-22D0CB0B5FC4}"/>
          </ac:spMkLst>
        </pc:spChg>
        <pc:spChg chg="del">
          <ac:chgData name="Yang, Wei2" userId="e75ee505-47a1-4174-b5dc-93bac3ff41e9" providerId="ADAL" clId="{ABE5EF0A-2B66-4B38-A93D-38F981CD6300}" dt="2021-10-08T06:10:44.226" v="3350" actId="478"/>
          <ac:spMkLst>
            <pc:docMk/>
            <pc:sldMk cId="551275672" sldId="360"/>
            <ac:spMk id="17" creationId="{71E31627-82D6-4962-8BE3-4B35F73231C6}"/>
          </ac:spMkLst>
        </pc:spChg>
        <pc:spChg chg="del">
          <ac:chgData name="Yang, Wei2" userId="e75ee505-47a1-4174-b5dc-93bac3ff41e9" providerId="ADAL" clId="{ABE5EF0A-2B66-4B38-A93D-38F981CD6300}" dt="2021-10-08T06:10:40.853" v="3349" actId="478"/>
          <ac:spMkLst>
            <pc:docMk/>
            <pc:sldMk cId="551275672" sldId="360"/>
            <ac:spMk id="18" creationId="{ED200680-A6D2-4535-A40F-7A3FCB9B0919}"/>
          </ac:spMkLst>
        </pc:spChg>
        <pc:spChg chg="mod">
          <ac:chgData name="Yang, Wei2" userId="e75ee505-47a1-4174-b5dc-93bac3ff41e9" providerId="ADAL" clId="{ABE5EF0A-2B66-4B38-A93D-38F981CD6300}" dt="2021-10-08T06:11:15.019" v="3365"/>
          <ac:spMkLst>
            <pc:docMk/>
            <pc:sldMk cId="551275672" sldId="360"/>
            <ac:spMk id="20" creationId="{F8AF615B-DB61-44C5-A77D-252D1FBB3EFB}"/>
          </ac:spMkLst>
        </pc:spChg>
        <pc:spChg chg="mod">
          <ac:chgData name="Yang, Wei2" userId="e75ee505-47a1-4174-b5dc-93bac3ff41e9" providerId="ADAL" clId="{ABE5EF0A-2B66-4B38-A93D-38F981CD6300}" dt="2021-10-08T06:11:25" v="3381" actId="1076"/>
          <ac:spMkLst>
            <pc:docMk/>
            <pc:sldMk cId="551275672" sldId="360"/>
            <ac:spMk id="21" creationId="{725C475D-71CE-4384-9CD6-4AFDB94E38A4}"/>
          </ac:spMkLst>
        </pc:spChg>
        <pc:spChg chg="mod">
          <ac:chgData name="Yang, Wei2" userId="e75ee505-47a1-4174-b5dc-93bac3ff41e9" providerId="ADAL" clId="{ABE5EF0A-2B66-4B38-A93D-38F981CD6300}" dt="2021-10-08T06:11:28.793" v="3383"/>
          <ac:spMkLst>
            <pc:docMk/>
            <pc:sldMk cId="551275672" sldId="360"/>
            <ac:spMk id="23" creationId="{37F29C19-0AD2-4103-A977-33B5432D2158}"/>
          </ac:spMkLst>
        </pc:spChg>
        <pc:spChg chg="mod">
          <ac:chgData name="Yang, Wei2" userId="e75ee505-47a1-4174-b5dc-93bac3ff41e9" providerId="ADAL" clId="{ABE5EF0A-2B66-4B38-A93D-38F981CD6300}" dt="2021-10-08T06:11:32.990" v="3391" actId="20577"/>
          <ac:spMkLst>
            <pc:docMk/>
            <pc:sldMk cId="551275672" sldId="360"/>
            <ac:spMk id="24" creationId="{3B9D834E-6FBD-4E73-8FA5-52B845F8E65C}"/>
          </ac:spMkLst>
        </pc:spChg>
        <pc:spChg chg="mod">
          <ac:chgData name="Yang, Wei2" userId="e75ee505-47a1-4174-b5dc-93bac3ff41e9" providerId="ADAL" clId="{ABE5EF0A-2B66-4B38-A93D-38F981CD6300}" dt="2021-10-08T06:11:37.235" v="3392"/>
          <ac:spMkLst>
            <pc:docMk/>
            <pc:sldMk cId="551275672" sldId="360"/>
            <ac:spMk id="26" creationId="{E360E6C7-8C08-4EC3-9158-DC0BC0C09784}"/>
          </ac:spMkLst>
        </pc:spChg>
        <pc:spChg chg="mod">
          <ac:chgData name="Yang, Wei2" userId="e75ee505-47a1-4174-b5dc-93bac3ff41e9" providerId="ADAL" clId="{ABE5EF0A-2B66-4B38-A93D-38F981CD6300}" dt="2021-10-08T06:11:46.809" v="3402" actId="20577"/>
          <ac:spMkLst>
            <pc:docMk/>
            <pc:sldMk cId="551275672" sldId="360"/>
            <ac:spMk id="27" creationId="{428E0B93-C32E-4808-A4CD-EBAB636236E2}"/>
          </ac:spMkLst>
        </pc:spChg>
        <pc:spChg chg="mod">
          <ac:chgData name="Yang, Wei2" userId="e75ee505-47a1-4174-b5dc-93bac3ff41e9" providerId="ADAL" clId="{ABE5EF0A-2B66-4B38-A93D-38F981CD6300}" dt="2021-10-08T06:12:05.552" v="3405"/>
          <ac:spMkLst>
            <pc:docMk/>
            <pc:sldMk cId="551275672" sldId="360"/>
            <ac:spMk id="29" creationId="{F6E7547E-D83C-4434-925E-E41690999936}"/>
          </ac:spMkLst>
        </pc:spChg>
        <pc:spChg chg="mod">
          <ac:chgData name="Yang, Wei2" userId="e75ee505-47a1-4174-b5dc-93bac3ff41e9" providerId="ADAL" clId="{ABE5EF0A-2B66-4B38-A93D-38F981CD6300}" dt="2021-10-08T06:12:13.043" v="3414" actId="20577"/>
          <ac:spMkLst>
            <pc:docMk/>
            <pc:sldMk cId="551275672" sldId="360"/>
            <ac:spMk id="30" creationId="{A235A94C-5A5E-4AB9-A3FF-5097BE4D6199}"/>
          </ac:spMkLst>
        </pc:spChg>
        <pc:spChg chg="mod">
          <ac:chgData name="Yang, Wei2" userId="e75ee505-47a1-4174-b5dc-93bac3ff41e9" providerId="ADAL" clId="{ABE5EF0A-2B66-4B38-A93D-38F981CD6300}" dt="2021-10-08T06:12:27.230" v="3419"/>
          <ac:spMkLst>
            <pc:docMk/>
            <pc:sldMk cId="551275672" sldId="360"/>
            <ac:spMk id="32" creationId="{D70CD600-6AC7-4F75-8EE8-B45A8FFD33C4}"/>
          </ac:spMkLst>
        </pc:spChg>
        <pc:spChg chg="mod">
          <ac:chgData name="Yang, Wei2" userId="e75ee505-47a1-4174-b5dc-93bac3ff41e9" providerId="ADAL" clId="{ABE5EF0A-2B66-4B38-A93D-38F981CD6300}" dt="2021-10-08T06:12:45.938" v="3443" actId="20577"/>
          <ac:spMkLst>
            <pc:docMk/>
            <pc:sldMk cId="551275672" sldId="360"/>
            <ac:spMk id="33" creationId="{DBE4B339-6633-4C1E-ACD6-9109BAF439BD}"/>
          </ac:spMkLst>
        </pc:spChg>
        <pc:spChg chg="mod">
          <ac:chgData name="Yang, Wei2" userId="e75ee505-47a1-4174-b5dc-93bac3ff41e9" providerId="ADAL" clId="{ABE5EF0A-2B66-4B38-A93D-38F981CD6300}" dt="2021-10-08T06:25:16.678" v="3782"/>
          <ac:spMkLst>
            <pc:docMk/>
            <pc:sldMk cId="551275672" sldId="360"/>
            <ac:spMk id="35" creationId="{DE434129-6F07-473A-8216-74EB7639DE50}"/>
          </ac:spMkLst>
        </pc:spChg>
        <pc:spChg chg="mod">
          <ac:chgData name="Yang, Wei2" userId="e75ee505-47a1-4174-b5dc-93bac3ff41e9" providerId="ADAL" clId="{ABE5EF0A-2B66-4B38-A93D-38F981CD6300}" dt="2021-10-08T06:26:55.137" v="3811" actId="20577"/>
          <ac:spMkLst>
            <pc:docMk/>
            <pc:sldMk cId="551275672" sldId="360"/>
            <ac:spMk id="36" creationId="{BFEA615F-C985-4CEB-B442-158AAF8D9651}"/>
          </ac:spMkLst>
        </pc:spChg>
        <pc:grpChg chg="mod">
          <ac:chgData name="Yang, Wei2" userId="e75ee505-47a1-4174-b5dc-93bac3ff41e9" providerId="ADAL" clId="{ABE5EF0A-2B66-4B38-A93D-38F981CD6300}" dt="2021-10-08T06:12:20.981" v="3416" actId="1076"/>
          <ac:grpSpMkLst>
            <pc:docMk/>
            <pc:sldMk cId="551275672" sldId="360"/>
            <ac:grpSpMk id="7" creationId="{F694AC69-91DD-4592-B32C-8BBAE6EEAAC0}"/>
          </ac:grpSpMkLst>
        </pc:grpChg>
        <pc:grpChg chg="mod">
          <ac:chgData name="Yang, Wei2" userId="e75ee505-47a1-4174-b5dc-93bac3ff41e9" providerId="ADAL" clId="{ABE5EF0A-2B66-4B38-A93D-38F981CD6300}" dt="2021-10-08T06:12:18.303" v="3415" actId="1076"/>
          <ac:grpSpMkLst>
            <pc:docMk/>
            <pc:sldMk cId="551275672" sldId="360"/>
            <ac:grpSpMk id="8" creationId="{526AC0A3-22DD-4070-A378-F3ED73E16B91}"/>
          </ac:grpSpMkLst>
        </pc:grpChg>
        <pc:grpChg chg="mod">
          <ac:chgData name="Yang, Wei2" userId="e75ee505-47a1-4174-b5dc-93bac3ff41e9" providerId="ADAL" clId="{ABE5EF0A-2B66-4B38-A93D-38F981CD6300}" dt="2021-10-08T06:12:03.746" v="3404" actId="1076"/>
          <ac:grpSpMkLst>
            <pc:docMk/>
            <pc:sldMk cId="551275672" sldId="360"/>
            <ac:grpSpMk id="11" creationId="{E570EA14-35A0-47C2-9A04-2C03BB5E3A0D}"/>
          </ac:grpSpMkLst>
        </pc:grpChg>
        <pc:grpChg chg="mod">
          <ac:chgData name="Yang, Wei2" userId="e75ee505-47a1-4174-b5dc-93bac3ff41e9" providerId="ADAL" clId="{ABE5EF0A-2B66-4B38-A93D-38F981CD6300}" dt="2021-10-08T06:12:58.965" v="3446" actId="1076"/>
          <ac:grpSpMkLst>
            <pc:docMk/>
            <pc:sldMk cId="551275672" sldId="360"/>
            <ac:grpSpMk id="14" creationId="{0AB63B4D-6BA3-4560-8EF3-5905497ADC8C}"/>
          </ac:grpSpMkLst>
        </pc:grpChg>
        <pc:grpChg chg="add mod">
          <ac:chgData name="Yang, Wei2" userId="e75ee505-47a1-4174-b5dc-93bac3ff41e9" providerId="ADAL" clId="{ABE5EF0A-2B66-4B38-A93D-38F981CD6300}" dt="2021-10-08T06:11:28.063" v="3382" actId="1076"/>
          <ac:grpSpMkLst>
            <pc:docMk/>
            <pc:sldMk cId="551275672" sldId="360"/>
            <ac:grpSpMk id="19" creationId="{AEA8F084-7F2F-48F3-807B-F745CD9D8A7C}"/>
          </ac:grpSpMkLst>
        </pc:grpChg>
        <pc:grpChg chg="add mod">
          <ac:chgData name="Yang, Wei2" userId="e75ee505-47a1-4174-b5dc-93bac3ff41e9" providerId="ADAL" clId="{ABE5EF0A-2B66-4B38-A93D-38F981CD6300}" dt="2021-10-08T06:11:30.801" v="3384" actId="1076"/>
          <ac:grpSpMkLst>
            <pc:docMk/>
            <pc:sldMk cId="551275672" sldId="360"/>
            <ac:grpSpMk id="22" creationId="{F9F52B2A-1B44-4233-B19D-3E98534FB99F}"/>
          </ac:grpSpMkLst>
        </pc:grpChg>
        <pc:grpChg chg="add mod">
          <ac:chgData name="Yang, Wei2" userId="e75ee505-47a1-4174-b5dc-93bac3ff41e9" providerId="ADAL" clId="{ABE5EF0A-2B66-4B38-A93D-38F981CD6300}" dt="2021-10-08T06:11:44.370" v="3393" actId="1076"/>
          <ac:grpSpMkLst>
            <pc:docMk/>
            <pc:sldMk cId="551275672" sldId="360"/>
            <ac:grpSpMk id="25" creationId="{3D8F8925-CC53-4D0E-97CB-28EB85CF4A83}"/>
          </ac:grpSpMkLst>
        </pc:grpChg>
        <pc:grpChg chg="add mod">
          <ac:chgData name="Yang, Wei2" userId="e75ee505-47a1-4174-b5dc-93bac3ff41e9" providerId="ADAL" clId="{ABE5EF0A-2B66-4B38-A93D-38F981CD6300}" dt="2021-10-08T06:12:10.267" v="3406" actId="1076"/>
          <ac:grpSpMkLst>
            <pc:docMk/>
            <pc:sldMk cId="551275672" sldId="360"/>
            <ac:grpSpMk id="28" creationId="{C0BA2A5C-1639-4D58-8204-B6E3DAE3C49D}"/>
          </ac:grpSpMkLst>
        </pc:grpChg>
        <pc:grpChg chg="add mod">
          <ac:chgData name="Yang, Wei2" userId="e75ee505-47a1-4174-b5dc-93bac3ff41e9" providerId="ADAL" clId="{ABE5EF0A-2B66-4B38-A93D-38F981CD6300}" dt="2021-10-08T06:12:29.986" v="3420" actId="1076"/>
          <ac:grpSpMkLst>
            <pc:docMk/>
            <pc:sldMk cId="551275672" sldId="360"/>
            <ac:grpSpMk id="31" creationId="{FF8B1358-597F-49F6-AD20-6D2F129D8A44}"/>
          </ac:grpSpMkLst>
        </pc:grpChg>
        <pc:grpChg chg="add mod">
          <ac:chgData name="Yang, Wei2" userId="e75ee505-47a1-4174-b5dc-93bac3ff41e9" providerId="ADAL" clId="{ABE5EF0A-2B66-4B38-A93D-38F981CD6300}" dt="2021-10-08T06:25:19.960" v="3783" actId="1076"/>
          <ac:grpSpMkLst>
            <pc:docMk/>
            <pc:sldMk cId="551275672" sldId="360"/>
            <ac:grpSpMk id="34" creationId="{330665F1-409A-470E-A28F-A6424D428C66}"/>
          </ac:grpSpMkLst>
        </pc:grpChg>
      </pc:sldChg>
      <pc:sldChg chg="addSp modSp add mod">
        <pc:chgData name="Yang, Wei2" userId="e75ee505-47a1-4174-b5dc-93bac3ff41e9" providerId="ADAL" clId="{ABE5EF0A-2B66-4B38-A93D-38F981CD6300}" dt="2021-10-08T06:15:48.021" v="3599" actId="1076"/>
        <pc:sldMkLst>
          <pc:docMk/>
          <pc:sldMk cId="1763272876" sldId="361"/>
        </pc:sldMkLst>
        <pc:spChg chg="mod">
          <ac:chgData name="Yang, Wei2" userId="e75ee505-47a1-4174-b5dc-93bac3ff41e9" providerId="ADAL" clId="{ABE5EF0A-2B66-4B38-A93D-38F981CD6300}" dt="2021-10-08T06:14:17.036" v="3543" actId="20577"/>
          <ac:spMkLst>
            <pc:docMk/>
            <pc:sldMk cId="1763272876" sldId="361"/>
            <ac:spMk id="6" creationId="{A310D71D-899E-4377-A8BD-0FD1B57FF3BD}"/>
          </ac:spMkLst>
        </pc:spChg>
        <pc:spChg chg="mod">
          <ac:chgData name="Yang, Wei2" userId="e75ee505-47a1-4174-b5dc-93bac3ff41e9" providerId="ADAL" clId="{ABE5EF0A-2B66-4B38-A93D-38F981CD6300}" dt="2021-10-08T06:13:21.563" v="3473" actId="20577"/>
          <ac:spMkLst>
            <pc:docMk/>
            <pc:sldMk cId="1763272876" sldId="361"/>
            <ac:spMk id="10" creationId="{69F3275D-5564-4F47-A31E-1D8D3BD74DD7}"/>
          </ac:spMkLst>
        </pc:spChg>
        <pc:spChg chg="mod">
          <ac:chgData name="Yang, Wei2" userId="e75ee505-47a1-4174-b5dc-93bac3ff41e9" providerId="ADAL" clId="{ABE5EF0A-2B66-4B38-A93D-38F981CD6300}" dt="2021-10-08T06:14:21.149" v="3547" actId="20577"/>
          <ac:spMkLst>
            <pc:docMk/>
            <pc:sldMk cId="1763272876" sldId="361"/>
            <ac:spMk id="13" creationId="{AFEF9036-55A9-44ED-B13B-ACB5BB33C93B}"/>
          </ac:spMkLst>
        </pc:spChg>
        <pc:spChg chg="mod">
          <ac:chgData name="Yang, Wei2" userId="e75ee505-47a1-4174-b5dc-93bac3ff41e9" providerId="ADAL" clId="{ABE5EF0A-2B66-4B38-A93D-38F981CD6300}" dt="2021-10-08T06:14:46.516" v="3579" actId="20577"/>
          <ac:spMkLst>
            <pc:docMk/>
            <pc:sldMk cId="1763272876" sldId="361"/>
            <ac:spMk id="16" creationId="{CF5932BC-EA6A-41C6-902D-22D0CB0B5FC4}"/>
          </ac:spMkLst>
        </pc:spChg>
        <pc:spChg chg="mod">
          <ac:chgData name="Yang, Wei2" userId="e75ee505-47a1-4174-b5dc-93bac3ff41e9" providerId="ADAL" clId="{ABE5EF0A-2B66-4B38-A93D-38F981CD6300}" dt="2021-10-08T06:14:10.597" v="3536" actId="1076"/>
          <ac:spMkLst>
            <pc:docMk/>
            <pc:sldMk cId="1763272876" sldId="361"/>
            <ac:spMk id="21" creationId="{725C475D-71CE-4384-9CD6-4AFDB94E38A4}"/>
          </ac:spMkLst>
        </pc:spChg>
        <pc:spChg chg="mod">
          <ac:chgData name="Yang, Wei2" userId="e75ee505-47a1-4174-b5dc-93bac3ff41e9" providerId="ADAL" clId="{ABE5EF0A-2B66-4B38-A93D-38F981CD6300}" dt="2021-10-08T06:13:46.197" v="3519" actId="20577"/>
          <ac:spMkLst>
            <pc:docMk/>
            <pc:sldMk cId="1763272876" sldId="361"/>
            <ac:spMk id="24" creationId="{3B9D834E-6FBD-4E73-8FA5-52B845F8E65C}"/>
          </ac:spMkLst>
        </pc:spChg>
        <pc:spChg chg="mod">
          <ac:chgData name="Yang, Wei2" userId="e75ee505-47a1-4174-b5dc-93bac3ff41e9" providerId="ADAL" clId="{ABE5EF0A-2B66-4B38-A93D-38F981CD6300}" dt="2021-10-08T06:13:42.445" v="3512" actId="20577"/>
          <ac:spMkLst>
            <pc:docMk/>
            <pc:sldMk cId="1763272876" sldId="361"/>
            <ac:spMk id="27" creationId="{428E0B93-C32E-4808-A4CD-EBAB636236E2}"/>
          </ac:spMkLst>
        </pc:spChg>
        <pc:spChg chg="mod">
          <ac:chgData name="Yang, Wei2" userId="e75ee505-47a1-4174-b5dc-93bac3ff41e9" providerId="ADAL" clId="{ABE5EF0A-2B66-4B38-A93D-38F981CD6300}" dt="2021-10-08T06:13:31.448" v="3495" actId="20577"/>
          <ac:spMkLst>
            <pc:docMk/>
            <pc:sldMk cId="1763272876" sldId="361"/>
            <ac:spMk id="30" creationId="{A235A94C-5A5E-4AB9-A3FF-5097BE4D6199}"/>
          </ac:spMkLst>
        </pc:spChg>
        <pc:spChg chg="mod">
          <ac:chgData name="Yang, Wei2" userId="e75ee505-47a1-4174-b5dc-93bac3ff41e9" providerId="ADAL" clId="{ABE5EF0A-2B66-4B38-A93D-38F981CD6300}" dt="2021-10-08T06:14:34.409" v="3564" actId="20577"/>
          <ac:spMkLst>
            <pc:docMk/>
            <pc:sldMk cId="1763272876" sldId="361"/>
            <ac:spMk id="33" creationId="{DBE4B339-6633-4C1E-ACD6-9109BAF439BD}"/>
          </ac:spMkLst>
        </pc:spChg>
        <pc:spChg chg="mod">
          <ac:chgData name="Yang, Wei2" userId="e75ee505-47a1-4174-b5dc-93bac3ff41e9" providerId="ADAL" clId="{ABE5EF0A-2B66-4B38-A93D-38F981CD6300}" dt="2021-10-08T06:15:34.262" v="3580"/>
          <ac:spMkLst>
            <pc:docMk/>
            <pc:sldMk cId="1763272876" sldId="361"/>
            <ac:spMk id="35" creationId="{F4C18FB6-A3F3-4A1A-9A92-50FDEBDE2F9E}"/>
          </ac:spMkLst>
        </pc:spChg>
        <pc:spChg chg="mod">
          <ac:chgData name="Yang, Wei2" userId="e75ee505-47a1-4174-b5dc-93bac3ff41e9" providerId="ADAL" clId="{ABE5EF0A-2B66-4B38-A93D-38F981CD6300}" dt="2021-10-08T06:15:42.238" v="3598" actId="20577"/>
          <ac:spMkLst>
            <pc:docMk/>
            <pc:sldMk cId="1763272876" sldId="361"/>
            <ac:spMk id="36" creationId="{A62C55D6-AA65-4DD5-8B0A-13C2118A00BC}"/>
          </ac:spMkLst>
        </pc:spChg>
        <pc:grpChg chg="add mod">
          <ac:chgData name="Yang, Wei2" userId="e75ee505-47a1-4174-b5dc-93bac3ff41e9" providerId="ADAL" clId="{ABE5EF0A-2B66-4B38-A93D-38F981CD6300}" dt="2021-10-08T06:15:48.021" v="3599" actId="1076"/>
          <ac:grpSpMkLst>
            <pc:docMk/>
            <pc:sldMk cId="1763272876" sldId="361"/>
            <ac:grpSpMk id="34" creationId="{7A1795D5-48FD-4579-8835-BDC6ACF56A81}"/>
          </ac:grpSpMkLst>
        </pc:grpChg>
      </pc:sldChg>
      <pc:sldChg chg="addSp delSp modSp add mod">
        <pc:chgData name="Yang, Wei2" userId="e75ee505-47a1-4174-b5dc-93bac3ff41e9" providerId="ADAL" clId="{ABE5EF0A-2B66-4B38-A93D-38F981CD6300}" dt="2021-10-08T06:28:16.390" v="3812" actId="1076"/>
        <pc:sldMkLst>
          <pc:docMk/>
          <pc:sldMk cId="1269037728" sldId="362"/>
        </pc:sldMkLst>
        <pc:spChg chg="mod">
          <ac:chgData name="Yang, Wei2" userId="e75ee505-47a1-4174-b5dc-93bac3ff41e9" providerId="ADAL" clId="{ABE5EF0A-2B66-4B38-A93D-38F981CD6300}" dt="2021-10-08T06:17:09.708" v="3642" actId="1076"/>
          <ac:spMkLst>
            <pc:docMk/>
            <pc:sldMk cId="1269037728" sldId="362"/>
            <ac:spMk id="6" creationId="{A310D71D-899E-4377-A8BD-0FD1B57FF3BD}"/>
          </ac:spMkLst>
        </pc:spChg>
        <pc:spChg chg="mod">
          <ac:chgData name="Yang, Wei2" userId="e75ee505-47a1-4174-b5dc-93bac3ff41e9" providerId="ADAL" clId="{ABE5EF0A-2B66-4B38-A93D-38F981CD6300}" dt="2021-10-08T06:16:55.797" v="3618" actId="1076"/>
          <ac:spMkLst>
            <pc:docMk/>
            <pc:sldMk cId="1269037728" sldId="362"/>
            <ac:spMk id="10" creationId="{69F3275D-5564-4F47-A31E-1D8D3BD74DD7}"/>
          </ac:spMkLst>
        </pc:spChg>
        <pc:spChg chg="mod">
          <ac:chgData name="Yang, Wei2" userId="e75ee505-47a1-4174-b5dc-93bac3ff41e9" providerId="ADAL" clId="{ABE5EF0A-2B66-4B38-A93D-38F981CD6300}" dt="2021-10-08T06:18:41.774" v="3698" actId="1076"/>
          <ac:spMkLst>
            <pc:docMk/>
            <pc:sldMk cId="1269037728" sldId="362"/>
            <ac:spMk id="13" creationId="{AFEF9036-55A9-44ED-B13B-ACB5BB33C93B}"/>
          </ac:spMkLst>
        </pc:spChg>
        <pc:spChg chg="mod">
          <ac:chgData name="Yang, Wei2" userId="e75ee505-47a1-4174-b5dc-93bac3ff41e9" providerId="ADAL" clId="{ABE5EF0A-2B66-4B38-A93D-38F981CD6300}" dt="2021-10-08T06:19:51.079" v="3727" actId="20577"/>
          <ac:spMkLst>
            <pc:docMk/>
            <pc:sldMk cId="1269037728" sldId="362"/>
            <ac:spMk id="16" creationId="{CF5932BC-EA6A-41C6-902D-22D0CB0B5FC4}"/>
          </ac:spMkLst>
        </pc:spChg>
        <pc:spChg chg="mod">
          <ac:chgData name="Yang, Wei2" userId="e75ee505-47a1-4174-b5dc-93bac3ff41e9" providerId="ADAL" clId="{ABE5EF0A-2B66-4B38-A93D-38F981CD6300}" dt="2021-10-08T06:19:39.286" v="3715" actId="20577"/>
          <ac:spMkLst>
            <pc:docMk/>
            <pc:sldMk cId="1269037728" sldId="362"/>
            <ac:spMk id="33" creationId="{DBE4B339-6633-4C1E-ACD6-9109BAF439BD}"/>
          </ac:spMkLst>
        </pc:spChg>
        <pc:spChg chg="mod">
          <ac:chgData name="Yang, Wei2" userId="e75ee505-47a1-4174-b5dc-93bac3ff41e9" providerId="ADAL" clId="{ABE5EF0A-2B66-4B38-A93D-38F981CD6300}" dt="2021-10-08T06:22:01.170" v="3743" actId="20577"/>
          <ac:spMkLst>
            <pc:docMk/>
            <pc:sldMk cId="1269037728" sldId="362"/>
            <ac:spMk id="36" creationId="{A62C55D6-AA65-4DD5-8B0A-13C2118A00BC}"/>
          </ac:spMkLst>
        </pc:spChg>
        <pc:spChg chg="mod">
          <ac:chgData name="Yang, Wei2" userId="e75ee505-47a1-4174-b5dc-93bac3ff41e9" providerId="ADAL" clId="{ABE5EF0A-2B66-4B38-A93D-38F981CD6300}" dt="2021-10-08T06:17:37.569" v="3661" actId="1076"/>
          <ac:spMkLst>
            <pc:docMk/>
            <pc:sldMk cId="1269037728" sldId="362"/>
            <ac:spMk id="38" creationId="{2F5F5607-61AC-4EC6-A2E2-3814E04C39B5}"/>
          </ac:spMkLst>
        </pc:spChg>
        <pc:spChg chg="mod">
          <ac:chgData name="Yang, Wei2" userId="e75ee505-47a1-4174-b5dc-93bac3ff41e9" providerId="ADAL" clId="{ABE5EF0A-2B66-4B38-A93D-38F981CD6300}" dt="2021-10-08T06:17:40.159" v="3662" actId="1076"/>
          <ac:spMkLst>
            <pc:docMk/>
            <pc:sldMk cId="1269037728" sldId="362"/>
            <ac:spMk id="39" creationId="{0567CA2F-7508-462F-9B8E-6B83B625222E}"/>
          </ac:spMkLst>
        </pc:spChg>
        <pc:spChg chg="mod">
          <ac:chgData name="Yang, Wei2" userId="e75ee505-47a1-4174-b5dc-93bac3ff41e9" providerId="ADAL" clId="{ABE5EF0A-2B66-4B38-A93D-38F981CD6300}" dt="2021-10-08T06:17:42.122" v="3663"/>
          <ac:spMkLst>
            <pc:docMk/>
            <pc:sldMk cId="1269037728" sldId="362"/>
            <ac:spMk id="41" creationId="{32793EA9-324B-4B9E-8C7A-9C85CEE65961}"/>
          </ac:spMkLst>
        </pc:spChg>
        <pc:spChg chg="mod">
          <ac:chgData name="Yang, Wei2" userId="e75ee505-47a1-4174-b5dc-93bac3ff41e9" providerId="ADAL" clId="{ABE5EF0A-2B66-4B38-A93D-38F981CD6300}" dt="2021-10-08T06:18:00.631" v="3678" actId="1076"/>
          <ac:spMkLst>
            <pc:docMk/>
            <pc:sldMk cId="1269037728" sldId="362"/>
            <ac:spMk id="42" creationId="{0FEB474D-7DDA-4765-8690-FD98CDD86FC8}"/>
          </ac:spMkLst>
        </pc:spChg>
        <pc:spChg chg="mod">
          <ac:chgData name="Yang, Wei2" userId="e75ee505-47a1-4174-b5dc-93bac3ff41e9" providerId="ADAL" clId="{ABE5EF0A-2B66-4B38-A93D-38F981CD6300}" dt="2021-10-08T06:23:17.652" v="3746"/>
          <ac:spMkLst>
            <pc:docMk/>
            <pc:sldMk cId="1269037728" sldId="362"/>
            <ac:spMk id="44" creationId="{4ACF9278-F945-4355-BA52-BEDC2F51B70F}"/>
          </ac:spMkLst>
        </pc:spChg>
        <pc:spChg chg="mod">
          <ac:chgData name="Yang, Wei2" userId="e75ee505-47a1-4174-b5dc-93bac3ff41e9" providerId="ADAL" clId="{ABE5EF0A-2B66-4B38-A93D-38F981CD6300}" dt="2021-10-08T06:23:23.921" v="3754" actId="20577"/>
          <ac:spMkLst>
            <pc:docMk/>
            <pc:sldMk cId="1269037728" sldId="362"/>
            <ac:spMk id="45" creationId="{E31600CB-53F3-4B9E-8419-6605F5DE609D}"/>
          </ac:spMkLst>
        </pc:spChg>
        <pc:spChg chg="mod">
          <ac:chgData name="Yang, Wei2" userId="e75ee505-47a1-4174-b5dc-93bac3ff41e9" providerId="ADAL" clId="{ABE5EF0A-2B66-4B38-A93D-38F981CD6300}" dt="2021-10-08T06:23:33.576" v="3756"/>
          <ac:spMkLst>
            <pc:docMk/>
            <pc:sldMk cId="1269037728" sldId="362"/>
            <ac:spMk id="47" creationId="{8367FB6B-09B7-4483-B093-F5F4874D566E}"/>
          </ac:spMkLst>
        </pc:spChg>
        <pc:spChg chg="mod">
          <ac:chgData name="Yang, Wei2" userId="e75ee505-47a1-4174-b5dc-93bac3ff41e9" providerId="ADAL" clId="{ABE5EF0A-2B66-4B38-A93D-38F981CD6300}" dt="2021-10-08T06:24:34.165" v="3781" actId="20577"/>
          <ac:spMkLst>
            <pc:docMk/>
            <pc:sldMk cId="1269037728" sldId="362"/>
            <ac:spMk id="48" creationId="{71315B6F-7D7F-426C-BD72-5DA8907FFDA8}"/>
          </ac:spMkLst>
        </pc:spChg>
        <pc:spChg chg="mod">
          <ac:chgData name="Yang, Wei2" userId="e75ee505-47a1-4174-b5dc-93bac3ff41e9" providerId="ADAL" clId="{ABE5EF0A-2B66-4B38-A93D-38F981CD6300}" dt="2021-10-08T06:23:33.576" v="3756"/>
          <ac:spMkLst>
            <pc:docMk/>
            <pc:sldMk cId="1269037728" sldId="362"/>
            <ac:spMk id="50" creationId="{3F9DD8CC-F7E1-47EA-BA3C-41E6A1E77298}"/>
          </ac:spMkLst>
        </pc:spChg>
        <pc:spChg chg="mod">
          <ac:chgData name="Yang, Wei2" userId="e75ee505-47a1-4174-b5dc-93bac3ff41e9" providerId="ADAL" clId="{ABE5EF0A-2B66-4B38-A93D-38F981CD6300}" dt="2021-10-08T06:23:46.576" v="3776" actId="20577"/>
          <ac:spMkLst>
            <pc:docMk/>
            <pc:sldMk cId="1269037728" sldId="362"/>
            <ac:spMk id="51" creationId="{3789C419-4F20-42B5-BA47-D0F7222A8B2C}"/>
          </ac:spMkLst>
        </pc:s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7" creationId="{F694AC69-91DD-4592-B32C-8BBAE6EEAAC0}"/>
          </ac:grpSpMkLst>
        </pc:gr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8" creationId="{526AC0A3-22DD-4070-A378-F3ED73E16B91}"/>
          </ac:grpSpMkLst>
        </pc:gr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11" creationId="{E570EA14-35A0-47C2-9A04-2C03BB5E3A0D}"/>
          </ac:grpSpMkLst>
        </pc:gr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14" creationId="{0AB63B4D-6BA3-4560-8EF3-5905497ADC8C}"/>
          </ac:grpSpMkLst>
        </pc:grpChg>
        <pc:grpChg chg="del">
          <ac:chgData name="Yang, Wei2" userId="e75ee505-47a1-4174-b5dc-93bac3ff41e9" providerId="ADAL" clId="{ABE5EF0A-2B66-4B38-A93D-38F981CD6300}" dt="2021-10-08T06:18:04.861" v="3679" actId="478"/>
          <ac:grpSpMkLst>
            <pc:docMk/>
            <pc:sldMk cId="1269037728" sldId="362"/>
            <ac:grpSpMk id="19" creationId="{AEA8F084-7F2F-48F3-807B-F745CD9D8A7C}"/>
          </ac:grpSpMkLst>
        </pc:grpChg>
        <pc:grpChg chg="del">
          <ac:chgData name="Yang, Wei2" userId="e75ee505-47a1-4174-b5dc-93bac3ff41e9" providerId="ADAL" clId="{ABE5EF0A-2B66-4B38-A93D-38F981CD6300}" dt="2021-10-08T06:18:04.861" v="3679" actId="478"/>
          <ac:grpSpMkLst>
            <pc:docMk/>
            <pc:sldMk cId="1269037728" sldId="362"/>
            <ac:grpSpMk id="22" creationId="{F9F52B2A-1B44-4233-B19D-3E98534FB99F}"/>
          </ac:grpSpMkLst>
        </pc:grpChg>
        <pc:grpChg chg="del">
          <ac:chgData name="Yang, Wei2" userId="e75ee505-47a1-4174-b5dc-93bac3ff41e9" providerId="ADAL" clId="{ABE5EF0A-2B66-4B38-A93D-38F981CD6300}" dt="2021-10-08T06:18:04.861" v="3679" actId="478"/>
          <ac:grpSpMkLst>
            <pc:docMk/>
            <pc:sldMk cId="1269037728" sldId="362"/>
            <ac:grpSpMk id="25" creationId="{3D8F8925-CC53-4D0E-97CB-28EB85CF4A83}"/>
          </ac:grpSpMkLst>
        </pc:grpChg>
        <pc:grpChg chg="del">
          <ac:chgData name="Yang, Wei2" userId="e75ee505-47a1-4174-b5dc-93bac3ff41e9" providerId="ADAL" clId="{ABE5EF0A-2B66-4B38-A93D-38F981CD6300}" dt="2021-10-08T06:18:04.861" v="3679" actId="478"/>
          <ac:grpSpMkLst>
            <pc:docMk/>
            <pc:sldMk cId="1269037728" sldId="362"/>
            <ac:grpSpMk id="28" creationId="{C0BA2A5C-1639-4D58-8204-B6E3DAE3C49D}"/>
          </ac:grpSpMkLst>
        </pc:gr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31" creationId="{FF8B1358-597F-49F6-AD20-6D2F129D8A44}"/>
          </ac:grpSpMkLst>
        </pc:grpChg>
        <pc:grpChg chg="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34" creationId="{7A1795D5-48FD-4579-8835-BDC6ACF56A81}"/>
          </ac:grpSpMkLst>
        </pc:grpChg>
        <pc:grpChg chg="add 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37" creationId="{4DB7B599-2845-4456-8B33-39B48F454DB3}"/>
          </ac:grpSpMkLst>
        </pc:grpChg>
        <pc:grpChg chg="add 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40" creationId="{83A74E16-9672-42AF-9473-8EAE9ECE389A}"/>
          </ac:grpSpMkLst>
        </pc:grpChg>
        <pc:grpChg chg="add 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43" creationId="{CA01BC4E-422F-4133-BA14-D26B1B4DF575}"/>
          </ac:grpSpMkLst>
        </pc:grpChg>
        <pc:grpChg chg="add 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46" creationId="{E1355C60-5CB7-40A1-86C3-BA29CC779366}"/>
          </ac:grpSpMkLst>
        </pc:grpChg>
        <pc:grpChg chg="add mod">
          <ac:chgData name="Yang, Wei2" userId="e75ee505-47a1-4174-b5dc-93bac3ff41e9" providerId="ADAL" clId="{ABE5EF0A-2B66-4B38-A93D-38F981CD6300}" dt="2021-10-08T06:28:16.390" v="3812" actId="1076"/>
          <ac:grpSpMkLst>
            <pc:docMk/>
            <pc:sldMk cId="1269037728" sldId="362"/>
            <ac:grpSpMk id="49" creationId="{56A53E06-1BA4-4E44-A467-9F752DDD70C6}"/>
          </ac:grpSpMkLst>
        </pc:grpChg>
      </pc:sldChg>
      <pc:sldChg chg="modSp add mod ord">
        <pc:chgData name="Yang, Wei2" userId="e75ee505-47a1-4174-b5dc-93bac3ff41e9" providerId="ADAL" clId="{ABE5EF0A-2B66-4B38-A93D-38F981CD6300}" dt="2021-10-08T06:30:02.168" v="3830" actId="1076"/>
        <pc:sldMkLst>
          <pc:docMk/>
          <pc:sldMk cId="965784846" sldId="363"/>
        </pc:sldMkLst>
        <pc:grpChg chg="mod">
          <ac:chgData name="Yang, Wei2" userId="e75ee505-47a1-4174-b5dc-93bac3ff41e9" providerId="ADAL" clId="{ABE5EF0A-2B66-4B38-A93D-38F981CD6300}" dt="2021-10-08T06:29:01.980" v="3822" actId="1076"/>
          <ac:grpSpMkLst>
            <pc:docMk/>
            <pc:sldMk cId="965784846" sldId="363"/>
            <ac:grpSpMk id="7" creationId="{F694AC69-91DD-4592-B32C-8BBAE6EEAAC0}"/>
          </ac:grpSpMkLst>
        </pc:grpChg>
        <pc:grpChg chg="mod">
          <ac:chgData name="Yang, Wei2" userId="e75ee505-47a1-4174-b5dc-93bac3ff41e9" providerId="ADAL" clId="{ABE5EF0A-2B66-4B38-A93D-38F981CD6300}" dt="2021-10-08T06:29:01.980" v="3822" actId="1076"/>
          <ac:grpSpMkLst>
            <pc:docMk/>
            <pc:sldMk cId="965784846" sldId="363"/>
            <ac:grpSpMk id="8" creationId="{526AC0A3-22DD-4070-A378-F3ED73E16B91}"/>
          </ac:grpSpMkLst>
        </pc:grpChg>
        <pc:grpChg chg="mod">
          <ac:chgData name="Yang, Wei2" userId="e75ee505-47a1-4174-b5dc-93bac3ff41e9" providerId="ADAL" clId="{ABE5EF0A-2B66-4B38-A93D-38F981CD6300}" dt="2021-10-08T06:29:17.446" v="3824" actId="1076"/>
          <ac:grpSpMkLst>
            <pc:docMk/>
            <pc:sldMk cId="965784846" sldId="363"/>
            <ac:grpSpMk id="11" creationId="{E570EA14-35A0-47C2-9A04-2C03BB5E3A0D}"/>
          </ac:grpSpMkLst>
        </pc:grpChg>
        <pc:grpChg chg="mod">
          <ac:chgData name="Yang, Wei2" userId="e75ee505-47a1-4174-b5dc-93bac3ff41e9" providerId="ADAL" clId="{ABE5EF0A-2B66-4B38-A93D-38F981CD6300}" dt="2021-10-08T06:29:31.473" v="3827" actId="1076"/>
          <ac:grpSpMkLst>
            <pc:docMk/>
            <pc:sldMk cId="965784846" sldId="363"/>
            <ac:grpSpMk id="14" creationId="{0AB63B4D-6BA3-4560-8EF3-5905497ADC8C}"/>
          </ac:grpSpMkLst>
        </pc:grpChg>
        <pc:grpChg chg="mod">
          <ac:chgData name="Yang, Wei2" userId="e75ee505-47a1-4174-b5dc-93bac3ff41e9" providerId="ADAL" clId="{ABE5EF0A-2B66-4B38-A93D-38F981CD6300}" dt="2021-10-08T06:29:26.389" v="3826" actId="1076"/>
          <ac:grpSpMkLst>
            <pc:docMk/>
            <pc:sldMk cId="965784846" sldId="363"/>
            <ac:grpSpMk id="31" creationId="{FF8B1358-597F-49F6-AD20-6D2F129D8A44}"/>
          </ac:grpSpMkLst>
        </pc:grpChg>
        <pc:grpChg chg="mod">
          <ac:chgData name="Yang, Wei2" userId="e75ee505-47a1-4174-b5dc-93bac3ff41e9" providerId="ADAL" clId="{ABE5EF0A-2B66-4B38-A93D-38F981CD6300}" dt="2021-10-08T06:29:21.845" v="3825" actId="1076"/>
          <ac:grpSpMkLst>
            <pc:docMk/>
            <pc:sldMk cId="965784846" sldId="363"/>
            <ac:grpSpMk id="34" creationId="{7A1795D5-48FD-4579-8835-BDC6ACF56A81}"/>
          </ac:grpSpMkLst>
        </pc:grpChg>
        <pc:grpChg chg="mod">
          <ac:chgData name="Yang, Wei2" userId="e75ee505-47a1-4174-b5dc-93bac3ff41e9" providerId="ADAL" clId="{ABE5EF0A-2B66-4B38-A93D-38F981CD6300}" dt="2021-10-08T06:29:01.980" v="3822" actId="1076"/>
          <ac:grpSpMkLst>
            <pc:docMk/>
            <pc:sldMk cId="965784846" sldId="363"/>
            <ac:grpSpMk id="37" creationId="{4DB7B599-2845-4456-8B33-39B48F454DB3}"/>
          </ac:grpSpMkLst>
        </pc:grpChg>
        <pc:grpChg chg="mod">
          <ac:chgData name="Yang, Wei2" userId="e75ee505-47a1-4174-b5dc-93bac3ff41e9" providerId="ADAL" clId="{ABE5EF0A-2B66-4B38-A93D-38F981CD6300}" dt="2021-10-08T06:29:01.980" v="3822" actId="1076"/>
          <ac:grpSpMkLst>
            <pc:docMk/>
            <pc:sldMk cId="965784846" sldId="363"/>
            <ac:grpSpMk id="40" creationId="{83A74E16-9672-42AF-9473-8EAE9ECE389A}"/>
          </ac:grpSpMkLst>
        </pc:grpChg>
        <pc:grpChg chg="mod">
          <ac:chgData name="Yang, Wei2" userId="e75ee505-47a1-4174-b5dc-93bac3ff41e9" providerId="ADAL" clId="{ABE5EF0A-2B66-4B38-A93D-38F981CD6300}" dt="2021-10-08T06:29:08.177" v="3823" actId="1076"/>
          <ac:grpSpMkLst>
            <pc:docMk/>
            <pc:sldMk cId="965784846" sldId="363"/>
            <ac:grpSpMk id="43" creationId="{CA01BC4E-422F-4133-BA14-D26B1B4DF575}"/>
          </ac:grpSpMkLst>
        </pc:grpChg>
        <pc:grpChg chg="mod">
          <ac:chgData name="Yang, Wei2" userId="e75ee505-47a1-4174-b5dc-93bac3ff41e9" providerId="ADAL" clId="{ABE5EF0A-2B66-4B38-A93D-38F981CD6300}" dt="2021-10-08T06:30:02.168" v="3830" actId="1076"/>
          <ac:grpSpMkLst>
            <pc:docMk/>
            <pc:sldMk cId="965784846" sldId="363"/>
            <ac:grpSpMk id="46" creationId="{E1355C60-5CB7-40A1-86C3-BA29CC779366}"/>
          </ac:grpSpMkLst>
        </pc:grpChg>
        <pc:grpChg chg="mod">
          <ac:chgData name="Yang, Wei2" userId="e75ee505-47a1-4174-b5dc-93bac3ff41e9" providerId="ADAL" clId="{ABE5EF0A-2B66-4B38-A93D-38F981CD6300}" dt="2021-10-08T06:29:52.402" v="3829" actId="1076"/>
          <ac:grpSpMkLst>
            <pc:docMk/>
            <pc:sldMk cId="965784846" sldId="363"/>
            <ac:grpSpMk id="49" creationId="{56A53E06-1BA4-4E44-A467-9F752DDD70C6}"/>
          </ac:grpSpMkLst>
        </pc:grpChg>
      </pc:sldChg>
      <pc:sldChg chg="addSp delSp modSp add mod">
        <pc:chgData name="Yang, Wei2" userId="e75ee505-47a1-4174-b5dc-93bac3ff41e9" providerId="ADAL" clId="{ABE5EF0A-2B66-4B38-A93D-38F981CD6300}" dt="2021-10-08T06:57:15.333" v="4028" actId="1076"/>
        <pc:sldMkLst>
          <pc:docMk/>
          <pc:sldMk cId="1297021662" sldId="364"/>
        </pc:sldMkLst>
        <pc:spChg chg="mod">
          <ac:chgData name="Yang, Wei2" userId="e75ee505-47a1-4174-b5dc-93bac3ff41e9" providerId="ADAL" clId="{ABE5EF0A-2B66-4B38-A93D-38F981CD6300}" dt="2021-10-08T06:56:37.731" v="4021" actId="1076"/>
          <ac:spMkLst>
            <pc:docMk/>
            <pc:sldMk cId="1297021662" sldId="364"/>
            <ac:spMk id="45" creationId="{E31600CB-53F3-4B9E-8419-6605F5DE609D}"/>
          </ac:spMkLst>
        </pc:spChg>
        <pc:spChg chg="mod">
          <ac:chgData name="Yang, Wei2" userId="e75ee505-47a1-4174-b5dc-93bac3ff41e9" providerId="ADAL" clId="{ABE5EF0A-2B66-4B38-A93D-38F981CD6300}" dt="2021-10-08T06:50:45.782" v="3853" actId="14100"/>
          <ac:spMkLst>
            <pc:docMk/>
            <pc:sldMk cId="1297021662" sldId="364"/>
            <ac:spMk id="47" creationId="{8367FB6B-09B7-4483-B093-F5F4874D566E}"/>
          </ac:spMkLst>
        </pc:spChg>
        <pc:spChg chg="mod">
          <ac:chgData name="Yang, Wei2" userId="e75ee505-47a1-4174-b5dc-93bac3ff41e9" providerId="ADAL" clId="{ABE5EF0A-2B66-4B38-A93D-38F981CD6300}" dt="2021-10-08T06:51:19.714" v="3862" actId="20577"/>
          <ac:spMkLst>
            <pc:docMk/>
            <pc:sldMk cId="1297021662" sldId="364"/>
            <ac:spMk id="48" creationId="{71315B6F-7D7F-426C-BD72-5DA8907FFDA8}"/>
          </ac:spMkLst>
        </pc:spChg>
        <pc:spChg chg="del mod topLvl">
          <ac:chgData name="Yang, Wei2" userId="e75ee505-47a1-4174-b5dc-93bac3ff41e9" providerId="ADAL" clId="{ABE5EF0A-2B66-4B38-A93D-38F981CD6300}" dt="2021-10-08T06:57:04.854" v="4022" actId="478"/>
          <ac:spMkLst>
            <pc:docMk/>
            <pc:sldMk cId="1297021662" sldId="364"/>
            <ac:spMk id="53" creationId="{360E98B6-78E8-45F8-94DE-5F15FC94E958}"/>
          </ac:spMkLst>
        </pc:spChg>
        <pc:spChg chg="mod topLvl">
          <ac:chgData name="Yang, Wei2" userId="e75ee505-47a1-4174-b5dc-93bac3ff41e9" providerId="ADAL" clId="{ABE5EF0A-2B66-4B38-A93D-38F981CD6300}" dt="2021-10-08T06:57:15.333" v="4028" actId="1076"/>
          <ac:spMkLst>
            <pc:docMk/>
            <pc:sldMk cId="1297021662" sldId="364"/>
            <ac:spMk id="54" creationId="{8A7C6D66-70D7-4742-AEA1-CF65B86F0C85}"/>
          </ac:spMkLst>
        </pc:spChg>
        <pc:spChg chg="mod">
          <ac:chgData name="Yang, Wei2" userId="e75ee505-47a1-4174-b5dc-93bac3ff41e9" providerId="ADAL" clId="{ABE5EF0A-2B66-4B38-A93D-38F981CD6300}" dt="2021-10-08T06:52:47.836" v="3926" actId="14100"/>
          <ac:spMkLst>
            <pc:docMk/>
            <pc:sldMk cId="1297021662" sldId="364"/>
            <ac:spMk id="56" creationId="{A3483C07-2A28-4241-8D4D-DAD4982F2BB9}"/>
          </ac:spMkLst>
        </pc:spChg>
        <pc:spChg chg="mod">
          <ac:chgData name="Yang, Wei2" userId="e75ee505-47a1-4174-b5dc-93bac3ff41e9" providerId="ADAL" clId="{ABE5EF0A-2B66-4B38-A93D-38F981CD6300}" dt="2021-10-08T06:52:39.681" v="3924" actId="20577"/>
          <ac:spMkLst>
            <pc:docMk/>
            <pc:sldMk cId="1297021662" sldId="364"/>
            <ac:spMk id="57" creationId="{A9069F6D-290F-452B-9F3D-628B446B03A7}"/>
          </ac:spMkLst>
        </pc:spChg>
        <pc:spChg chg="mod">
          <ac:chgData name="Yang, Wei2" userId="e75ee505-47a1-4174-b5dc-93bac3ff41e9" providerId="ADAL" clId="{ABE5EF0A-2B66-4B38-A93D-38F981CD6300}" dt="2021-10-08T06:52:50.472" v="3927"/>
          <ac:spMkLst>
            <pc:docMk/>
            <pc:sldMk cId="1297021662" sldId="364"/>
            <ac:spMk id="59" creationId="{EE859096-94E8-4995-87BD-043DCC5DFDF8}"/>
          </ac:spMkLst>
        </pc:spChg>
        <pc:spChg chg="mod">
          <ac:chgData name="Yang, Wei2" userId="e75ee505-47a1-4174-b5dc-93bac3ff41e9" providerId="ADAL" clId="{ABE5EF0A-2B66-4B38-A93D-38F981CD6300}" dt="2021-10-08T06:53:01.950" v="3938" actId="1076"/>
          <ac:spMkLst>
            <pc:docMk/>
            <pc:sldMk cId="1297021662" sldId="364"/>
            <ac:spMk id="60" creationId="{78C20055-C0C3-4A60-BA0E-3AA1E319BF16}"/>
          </ac:spMkLst>
        </pc:spChg>
        <pc:spChg chg="mod">
          <ac:chgData name="Yang, Wei2" userId="e75ee505-47a1-4174-b5dc-93bac3ff41e9" providerId="ADAL" clId="{ABE5EF0A-2B66-4B38-A93D-38F981CD6300}" dt="2021-10-08T06:53:26.885" v="3939"/>
          <ac:spMkLst>
            <pc:docMk/>
            <pc:sldMk cId="1297021662" sldId="364"/>
            <ac:spMk id="62" creationId="{35F0C39E-9D0C-4E72-A05D-9D8830AA7B99}"/>
          </ac:spMkLst>
        </pc:spChg>
        <pc:spChg chg="mod">
          <ac:chgData name="Yang, Wei2" userId="e75ee505-47a1-4174-b5dc-93bac3ff41e9" providerId="ADAL" clId="{ABE5EF0A-2B66-4B38-A93D-38F981CD6300}" dt="2021-10-08T06:53:57.078" v="3971" actId="20577"/>
          <ac:spMkLst>
            <pc:docMk/>
            <pc:sldMk cId="1297021662" sldId="364"/>
            <ac:spMk id="63" creationId="{FBA77990-C2F9-4738-BFA3-084168DE66B1}"/>
          </ac:spMkLst>
        </pc:spChg>
        <pc:spChg chg="mod">
          <ac:chgData name="Yang, Wei2" userId="e75ee505-47a1-4174-b5dc-93bac3ff41e9" providerId="ADAL" clId="{ABE5EF0A-2B66-4B38-A93D-38F981CD6300}" dt="2021-10-08T06:54:40.206" v="3979" actId="14100"/>
          <ac:spMkLst>
            <pc:docMk/>
            <pc:sldMk cId="1297021662" sldId="364"/>
            <ac:spMk id="65" creationId="{F31E8BCE-693E-4A47-9128-0B62B550BA2B}"/>
          </ac:spMkLst>
        </pc:spChg>
        <pc:spChg chg="mod">
          <ac:chgData name="Yang, Wei2" userId="e75ee505-47a1-4174-b5dc-93bac3ff41e9" providerId="ADAL" clId="{ABE5EF0A-2B66-4B38-A93D-38F981CD6300}" dt="2021-10-08T06:54:35.104" v="3978" actId="20577"/>
          <ac:spMkLst>
            <pc:docMk/>
            <pc:sldMk cId="1297021662" sldId="364"/>
            <ac:spMk id="66" creationId="{95B651CA-08A6-43B4-A026-682E498C4D33}"/>
          </ac:spMkLst>
        </pc:spChg>
        <pc:spChg chg="mod">
          <ac:chgData name="Yang, Wei2" userId="e75ee505-47a1-4174-b5dc-93bac3ff41e9" providerId="ADAL" clId="{ABE5EF0A-2B66-4B38-A93D-38F981CD6300}" dt="2021-10-08T06:55:29.720" v="4009" actId="14100"/>
          <ac:spMkLst>
            <pc:docMk/>
            <pc:sldMk cId="1297021662" sldId="364"/>
            <ac:spMk id="68" creationId="{768C9B8D-0FFA-438A-A3A4-D63A889C9386}"/>
          </ac:spMkLst>
        </pc:spChg>
        <pc:spChg chg="mod">
          <ac:chgData name="Yang, Wei2" userId="e75ee505-47a1-4174-b5dc-93bac3ff41e9" providerId="ADAL" clId="{ABE5EF0A-2B66-4B38-A93D-38F981CD6300}" dt="2021-10-08T06:55:33.198" v="4010" actId="1076"/>
          <ac:spMkLst>
            <pc:docMk/>
            <pc:sldMk cId="1297021662" sldId="364"/>
            <ac:spMk id="69" creationId="{2C25B9FD-BCFD-4953-9A09-AC3A8FAB0E6D}"/>
          </ac:spMkLst>
        </pc:s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7" creationId="{F694AC69-91DD-4592-B32C-8BBAE6EEAAC0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8" creationId="{526AC0A3-22DD-4070-A378-F3ED73E16B91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11" creationId="{E570EA14-35A0-47C2-9A04-2C03BB5E3A0D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14" creationId="{0AB63B4D-6BA3-4560-8EF3-5905497ADC8C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31" creationId="{FF8B1358-597F-49F6-AD20-6D2F129D8A44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34" creationId="{7A1795D5-48FD-4579-8835-BDC6ACF56A81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37" creationId="{4DB7B599-2845-4456-8B33-39B48F454DB3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40" creationId="{83A74E16-9672-42AF-9473-8EAE9ECE389A}"/>
          </ac:grpSpMkLst>
        </pc:grpChg>
        <pc:grpChg chg="mod">
          <ac:chgData name="Yang, Wei2" userId="e75ee505-47a1-4174-b5dc-93bac3ff41e9" providerId="ADAL" clId="{ABE5EF0A-2B66-4B38-A93D-38F981CD6300}" dt="2021-10-08T06:50:06.775" v="3842" actId="1076"/>
          <ac:grpSpMkLst>
            <pc:docMk/>
            <pc:sldMk cId="1297021662" sldId="364"/>
            <ac:grpSpMk id="43" creationId="{CA01BC4E-422F-4133-BA14-D26B1B4DF575}"/>
          </ac:grpSpMkLst>
        </pc:grpChg>
        <pc:grpChg chg="mod">
          <ac:chgData name="Yang, Wei2" userId="e75ee505-47a1-4174-b5dc-93bac3ff41e9" providerId="ADAL" clId="{ABE5EF0A-2B66-4B38-A93D-38F981CD6300}" dt="2021-10-08T06:54:26.361" v="3972" actId="1076"/>
          <ac:grpSpMkLst>
            <pc:docMk/>
            <pc:sldMk cId="1297021662" sldId="364"/>
            <ac:grpSpMk id="46" creationId="{E1355C60-5CB7-40A1-86C3-BA29CC779366}"/>
          </ac:grpSpMkLst>
        </pc:grpChg>
        <pc:grpChg chg="del">
          <ac:chgData name="Yang, Wei2" userId="e75ee505-47a1-4174-b5dc-93bac3ff41e9" providerId="ADAL" clId="{ABE5EF0A-2B66-4B38-A93D-38F981CD6300}" dt="2021-10-08T06:49:22.970" v="3832" actId="478"/>
          <ac:grpSpMkLst>
            <pc:docMk/>
            <pc:sldMk cId="1297021662" sldId="364"/>
            <ac:grpSpMk id="49" creationId="{56A53E06-1BA4-4E44-A467-9F752DDD70C6}"/>
          </ac:grpSpMkLst>
        </pc:grpChg>
        <pc:grpChg chg="add del mod">
          <ac:chgData name="Yang, Wei2" userId="e75ee505-47a1-4174-b5dc-93bac3ff41e9" providerId="ADAL" clId="{ABE5EF0A-2B66-4B38-A93D-38F981CD6300}" dt="2021-10-08T06:57:04.854" v="4022" actId="478"/>
          <ac:grpSpMkLst>
            <pc:docMk/>
            <pc:sldMk cId="1297021662" sldId="364"/>
            <ac:grpSpMk id="52" creationId="{58A9C03E-13BA-42F4-ABA9-6C2180E5EC4F}"/>
          </ac:grpSpMkLst>
        </pc:grpChg>
        <pc:grpChg chg="add mod">
          <ac:chgData name="Yang, Wei2" userId="e75ee505-47a1-4174-b5dc-93bac3ff41e9" providerId="ADAL" clId="{ABE5EF0A-2B66-4B38-A93D-38F981CD6300}" dt="2021-10-08T06:52:43.706" v="3925" actId="14100"/>
          <ac:grpSpMkLst>
            <pc:docMk/>
            <pc:sldMk cId="1297021662" sldId="364"/>
            <ac:grpSpMk id="55" creationId="{5A303D30-1A0A-400A-8903-0F6B50ACE394}"/>
          </ac:grpSpMkLst>
        </pc:grpChg>
        <pc:grpChg chg="add mod">
          <ac:chgData name="Yang, Wei2" userId="e75ee505-47a1-4174-b5dc-93bac3ff41e9" providerId="ADAL" clId="{ABE5EF0A-2B66-4B38-A93D-38F981CD6300}" dt="2021-10-08T06:52:52.553" v="3928" actId="1076"/>
          <ac:grpSpMkLst>
            <pc:docMk/>
            <pc:sldMk cId="1297021662" sldId="364"/>
            <ac:grpSpMk id="58" creationId="{4A5D2A2A-7A66-404F-A8C2-E634FFA019B3}"/>
          </ac:grpSpMkLst>
        </pc:grpChg>
        <pc:grpChg chg="add mod">
          <ac:chgData name="Yang, Wei2" userId="e75ee505-47a1-4174-b5dc-93bac3ff41e9" providerId="ADAL" clId="{ABE5EF0A-2B66-4B38-A93D-38F981CD6300}" dt="2021-10-08T06:53:28.905" v="3940" actId="1076"/>
          <ac:grpSpMkLst>
            <pc:docMk/>
            <pc:sldMk cId="1297021662" sldId="364"/>
            <ac:grpSpMk id="61" creationId="{1728FCD3-313A-4D62-B9A5-52F1D2820365}"/>
          </ac:grpSpMkLst>
        </pc:grpChg>
        <pc:grpChg chg="add mod">
          <ac:chgData name="Yang, Wei2" userId="e75ee505-47a1-4174-b5dc-93bac3ff41e9" providerId="ADAL" clId="{ABE5EF0A-2B66-4B38-A93D-38F981CD6300}" dt="2021-10-08T06:54:33.535" v="3974" actId="1076"/>
          <ac:grpSpMkLst>
            <pc:docMk/>
            <pc:sldMk cId="1297021662" sldId="364"/>
            <ac:grpSpMk id="64" creationId="{B15A6322-0F21-4992-99C3-114C2726F1C5}"/>
          </ac:grpSpMkLst>
        </pc:grpChg>
        <pc:grpChg chg="add mod">
          <ac:chgData name="Yang, Wei2" userId="e75ee505-47a1-4174-b5dc-93bac3ff41e9" providerId="ADAL" clId="{ABE5EF0A-2B66-4B38-A93D-38F981CD6300}" dt="2021-10-08T06:54:45.191" v="3981" actId="1076"/>
          <ac:grpSpMkLst>
            <pc:docMk/>
            <pc:sldMk cId="1297021662" sldId="364"/>
            <ac:grpSpMk id="67" creationId="{B282D1F5-F493-4515-9BB9-3435D9BC17C3}"/>
          </ac:grpSpMkLst>
        </pc:grpChg>
      </pc:sldChg>
      <pc:sldChg chg="addSp delSp modSp add mod">
        <pc:chgData name="Yang, Wei2" userId="e75ee505-47a1-4174-b5dc-93bac3ff41e9" providerId="ADAL" clId="{ABE5EF0A-2B66-4B38-A93D-38F981CD6300}" dt="2021-10-08T07:11:16.178" v="4131" actId="14100"/>
        <pc:sldMkLst>
          <pc:docMk/>
          <pc:sldMk cId="3666841147" sldId="365"/>
        </pc:sldMkLst>
        <pc:spChg chg="mod">
          <ac:chgData name="Yang, Wei2" userId="e75ee505-47a1-4174-b5dc-93bac3ff41e9" providerId="ADAL" clId="{ABE5EF0A-2B66-4B38-A93D-38F981CD6300}" dt="2021-10-08T07:06:42.010" v="4032" actId="20577"/>
          <ac:spMkLst>
            <pc:docMk/>
            <pc:sldMk cId="3666841147" sldId="365"/>
            <ac:spMk id="2" creationId="{DA4D2895-E7E0-4D50-A58A-9B8CBE06AA85}"/>
          </ac:spMkLst>
        </pc:spChg>
        <pc:spChg chg="mod">
          <ac:chgData name="Yang, Wei2" userId="e75ee505-47a1-4174-b5dc-93bac3ff41e9" providerId="ADAL" clId="{ABE5EF0A-2B66-4B38-A93D-38F981CD6300}" dt="2021-10-08T07:11:16.178" v="4131" actId="14100"/>
          <ac:spMkLst>
            <pc:docMk/>
            <pc:sldMk cId="3666841147" sldId="365"/>
            <ac:spMk id="26" creationId="{04EB8DB2-FD3D-4212-BE34-1A19AC34A384}"/>
          </ac:spMkLst>
        </pc:spChg>
        <pc:spChg chg="mod">
          <ac:chgData name="Yang, Wei2" userId="e75ee505-47a1-4174-b5dc-93bac3ff41e9" providerId="ADAL" clId="{ABE5EF0A-2B66-4B38-A93D-38F981CD6300}" dt="2021-10-08T07:11:10.913" v="4130" actId="20577"/>
          <ac:spMkLst>
            <pc:docMk/>
            <pc:sldMk cId="3666841147" sldId="365"/>
            <ac:spMk id="27" creationId="{63454516-E4E8-43C0-9C4B-F50FCEB3F034}"/>
          </ac:spMkLst>
        </pc:spChg>
        <pc:spChg chg="mod">
          <ac:chgData name="Yang, Wei2" userId="e75ee505-47a1-4174-b5dc-93bac3ff41e9" providerId="ADAL" clId="{ABE5EF0A-2B66-4B38-A93D-38F981CD6300}" dt="2021-10-08T07:06:47.755" v="4042" actId="20577"/>
          <ac:spMkLst>
            <pc:docMk/>
            <pc:sldMk cId="3666841147" sldId="365"/>
            <ac:spMk id="45" creationId="{E31600CB-53F3-4B9E-8419-6605F5DE609D}"/>
          </ac:spMkLst>
        </pc:spChg>
        <pc:spChg chg="mod">
          <ac:chgData name="Yang, Wei2" userId="e75ee505-47a1-4174-b5dc-93bac3ff41e9" providerId="ADAL" clId="{ABE5EF0A-2B66-4B38-A93D-38F981CD6300}" dt="2021-10-08T07:06:58.994" v="4049" actId="20577"/>
          <ac:spMkLst>
            <pc:docMk/>
            <pc:sldMk cId="3666841147" sldId="365"/>
            <ac:spMk id="48" creationId="{71315B6F-7D7F-426C-BD72-5DA8907FFDA8}"/>
          </ac:spMkLst>
        </pc:spChg>
        <pc:spChg chg="del">
          <ac:chgData name="Yang, Wei2" userId="e75ee505-47a1-4174-b5dc-93bac3ff41e9" providerId="ADAL" clId="{ABE5EF0A-2B66-4B38-A93D-38F981CD6300}" dt="2021-10-08T07:07:49.548" v="4100" actId="478"/>
          <ac:spMkLst>
            <pc:docMk/>
            <pc:sldMk cId="3666841147" sldId="365"/>
            <ac:spMk id="54" creationId="{8A7C6D66-70D7-4742-AEA1-CF65B86F0C85}"/>
          </ac:spMkLst>
        </pc:spChg>
        <pc:spChg chg="mod">
          <ac:chgData name="Yang, Wei2" userId="e75ee505-47a1-4174-b5dc-93bac3ff41e9" providerId="ADAL" clId="{ABE5EF0A-2B66-4B38-A93D-38F981CD6300}" dt="2021-10-08T07:07:46.726" v="4099" actId="14100"/>
          <ac:spMkLst>
            <pc:docMk/>
            <pc:sldMk cId="3666841147" sldId="365"/>
            <ac:spMk id="65" creationId="{F31E8BCE-693E-4A47-9128-0B62B550BA2B}"/>
          </ac:spMkLst>
        </pc:spChg>
        <pc:spChg chg="mod">
          <ac:chgData name="Yang, Wei2" userId="e75ee505-47a1-4174-b5dc-93bac3ff41e9" providerId="ADAL" clId="{ABE5EF0A-2B66-4B38-A93D-38F981CD6300}" dt="2021-10-08T07:07:31.356" v="4097" actId="20577"/>
          <ac:spMkLst>
            <pc:docMk/>
            <pc:sldMk cId="3666841147" sldId="365"/>
            <ac:spMk id="66" creationId="{95B651CA-08A6-43B4-A026-682E498C4D33}"/>
          </ac:spMkLst>
        </pc:spChg>
        <pc:spChg chg="mod">
          <ac:chgData name="Yang, Wei2" userId="e75ee505-47a1-4174-b5dc-93bac3ff41e9" providerId="ADAL" clId="{ABE5EF0A-2B66-4B38-A93D-38F981CD6300}" dt="2021-10-08T07:08:32.188" v="4112" actId="1076"/>
          <ac:spMkLst>
            <pc:docMk/>
            <pc:sldMk cId="3666841147" sldId="365"/>
            <ac:spMk id="69" creationId="{2C25B9FD-BCFD-4953-9A09-AC3A8FAB0E6D}"/>
          </ac:spMkLst>
        </pc:spChg>
        <pc:grpChg chg="add mod">
          <ac:chgData name="Yang, Wei2" userId="e75ee505-47a1-4174-b5dc-93bac3ff41e9" providerId="ADAL" clId="{ABE5EF0A-2B66-4B38-A93D-38F981CD6300}" dt="2021-10-08T07:08:58.362" v="4114" actId="1076"/>
          <ac:grpSpMkLst>
            <pc:docMk/>
            <pc:sldMk cId="3666841147" sldId="365"/>
            <ac:grpSpMk id="25" creationId="{45A98BFF-0C2B-45BB-93DE-E994BC731B3B}"/>
          </ac:grpSpMkLst>
        </pc:grpChg>
        <pc:grpChg chg="mod">
          <ac:chgData name="Yang, Wei2" userId="e75ee505-47a1-4174-b5dc-93bac3ff41e9" providerId="ADAL" clId="{ABE5EF0A-2B66-4B38-A93D-38F981CD6300}" dt="2021-10-08T07:06:51.006" v="4043" actId="1076"/>
          <ac:grpSpMkLst>
            <pc:docMk/>
            <pc:sldMk cId="3666841147" sldId="365"/>
            <ac:grpSpMk id="43" creationId="{CA01BC4E-422F-4133-BA14-D26B1B4DF575}"/>
          </ac:grpSpMkLst>
        </pc:grpChg>
        <pc:grpChg chg="mod">
          <ac:chgData name="Yang, Wei2" userId="e75ee505-47a1-4174-b5dc-93bac3ff41e9" providerId="ADAL" clId="{ABE5EF0A-2B66-4B38-A93D-38F981CD6300}" dt="2021-10-08T07:06:55.378" v="4044" actId="1076"/>
          <ac:grpSpMkLst>
            <pc:docMk/>
            <pc:sldMk cId="3666841147" sldId="365"/>
            <ac:grpSpMk id="46" creationId="{E1355C60-5CB7-40A1-86C3-BA29CC779366}"/>
          </ac:grpSpMkLst>
        </pc:grpChg>
        <pc:grpChg chg="del">
          <ac:chgData name="Yang, Wei2" userId="e75ee505-47a1-4174-b5dc-93bac3ff41e9" providerId="ADAL" clId="{ABE5EF0A-2B66-4B38-A93D-38F981CD6300}" dt="2021-10-08T07:07:34.870" v="4098" actId="478"/>
          <ac:grpSpMkLst>
            <pc:docMk/>
            <pc:sldMk cId="3666841147" sldId="365"/>
            <ac:grpSpMk id="55" creationId="{5A303D30-1A0A-400A-8903-0F6B50ACE394}"/>
          </ac:grpSpMkLst>
        </pc:grpChg>
        <pc:grpChg chg="del">
          <ac:chgData name="Yang, Wei2" userId="e75ee505-47a1-4174-b5dc-93bac3ff41e9" providerId="ADAL" clId="{ABE5EF0A-2B66-4B38-A93D-38F981CD6300}" dt="2021-10-08T07:07:34.870" v="4098" actId="478"/>
          <ac:grpSpMkLst>
            <pc:docMk/>
            <pc:sldMk cId="3666841147" sldId="365"/>
            <ac:grpSpMk id="58" creationId="{4A5D2A2A-7A66-404F-A8C2-E634FFA019B3}"/>
          </ac:grpSpMkLst>
        </pc:grpChg>
        <pc:grpChg chg="del">
          <ac:chgData name="Yang, Wei2" userId="e75ee505-47a1-4174-b5dc-93bac3ff41e9" providerId="ADAL" clId="{ABE5EF0A-2B66-4B38-A93D-38F981CD6300}" dt="2021-10-08T07:07:34.870" v="4098" actId="478"/>
          <ac:grpSpMkLst>
            <pc:docMk/>
            <pc:sldMk cId="3666841147" sldId="365"/>
            <ac:grpSpMk id="61" creationId="{1728FCD3-313A-4D62-B9A5-52F1D2820365}"/>
          </ac:grpSpMkLst>
        </pc:grpChg>
        <pc:grpChg chg="mod">
          <ac:chgData name="Yang, Wei2" userId="e75ee505-47a1-4174-b5dc-93bac3ff41e9" providerId="ADAL" clId="{ABE5EF0A-2B66-4B38-A93D-38F981CD6300}" dt="2021-10-08T07:07:13.506" v="4050" actId="1076"/>
          <ac:grpSpMkLst>
            <pc:docMk/>
            <pc:sldMk cId="3666841147" sldId="365"/>
            <ac:grpSpMk id="64" creationId="{B15A6322-0F21-4992-99C3-114C2726F1C5}"/>
          </ac:grpSpMkLst>
        </pc:grpChg>
        <pc:grpChg chg="mod">
          <ac:chgData name="Yang, Wei2" userId="e75ee505-47a1-4174-b5dc-93bac3ff41e9" providerId="ADAL" clId="{ABE5EF0A-2B66-4B38-A93D-38F981CD6300}" dt="2021-10-08T07:08:18.795" v="4111" actId="14100"/>
          <ac:grpSpMkLst>
            <pc:docMk/>
            <pc:sldMk cId="3666841147" sldId="365"/>
            <ac:grpSpMk id="67" creationId="{B282D1F5-F493-4515-9BB9-3435D9BC17C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CV infrastructure: </a:t>
            </a:r>
            <a:r>
              <a:rPr lang="en-US" sz="6600" dirty="0" err="1"/>
              <a:t>idet</a:t>
            </a:r>
            <a:endParaRPr lang="en-US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Internal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Yang, Wei     Intel SMG AI-TSS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30679"/>
            <a:ext cx="11010816" cy="99332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Comprehensive.beyondcode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idea, design, doc, demo, </a:t>
            </a:r>
            <a:r>
              <a:rPr lang="en-US" sz="3200" dirty="0"/>
              <a:t>code, </a:t>
            </a:r>
            <a:r>
              <a:rPr lang="en-US" sz="3200" dirty="0" err="1"/>
              <a:t>ann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6" y="1523999"/>
            <a:ext cx="4988377" cy="438150"/>
          </a:xfrm>
        </p:spPr>
        <p:txBody>
          <a:bodyPr>
            <a:normAutofit/>
          </a:bodyPr>
          <a:lstStyle/>
          <a:p>
            <a:r>
              <a:rPr lang="en-US" dirty="0"/>
              <a:t>Dummy </a:t>
            </a:r>
            <a:r>
              <a:rPr lang="en-US"/>
              <a:t>-&gt; Productive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Aim-driven: architect </a:t>
            </a:r>
            <a:r>
              <a:rPr lang="en-US" dirty="0" err="1"/>
              <a:t>v.s</a:t>
            </a:r>
            <a:r>
              <a:rPr lang="en-US" dirty="0"/>
              <a:t>. wheel-building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Comprehensive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multiple choices for potential demands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project is beyond code.</a:t>
            </a:r>
          </a:p>
          <a:p>
            <a:r>
              <a:rPr lang="en-US" dirty="0"/>
              <a:t>Aim-driven</a:t>
            </a:r>
          </a:p>
          <a:p>
            <a:pPr marL="0" indent="0">
              <a:buNone/>
            </a:pPr>
            <a:r>
              <a:rPr lang="en-US" dirty="0"/>
              <a:t>        - Integrate other’s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Proto first,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next.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Teamwork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087" y="1512207"/>
            <a:ext cx="1543050" cy="438150"/>
          </a:xfrm>
        </p:spPr>
        <p:txBody>
          <a:bodyPr/>
          <a:lstStyle/>
          <a:p>
            <a:r>
              <a:rPr lang="en-US" dirty="0"/>
              <a:t>CAT rule</a:t>
            </a:r>
          </a:p>
        </p:txBody>
      </p:sp>
    </p:spTree>
    <p:extLst>
      <p:ext uri="{BB962C8B-B14F-4D97-AF65-F5344CB8AC3E}">
        <p14:creationId xmlns:p14="http://schemas.microsoft.com/office/powerpoint/2010/main" val="3119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Aim_driven.integration</a:t>
            </a:r>
            <a:r>
              <a:rPr lang="en-US" sz="3200" dirty="0"/>
              <a:t>: License issues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Known source w/o Commercial limits:</a:t>
            </a:r>
          </a:p>
          <a:p>
            <a:pPr marL="0" indent="0">
              <a:buNone/>
            </a:pPr>
            <a:r>
              <a:rPr lang="en-US" dirty="0"/>
              <a:t>        - APL2.0</a:t>
            </a:r>
          </a:p>
          <a:p>
            <a:pPr marL="0" indent="0">
              <a:buNone/>
            </a:pPr>
            <a:r>
              <a:rPr lang="en-US" dirty="0"/>
              <a:t>        - MIT</a:t>
            </a:r>
          </a:p>
          <a:p>
            <a:pPr marL="0" indent="0">
              <a:buNone/>
            </a:pPr>
            <a:r>
              <a:rPr lang="en-US" dirty="0"/>
              <a:t>        - no license</a:t>
            </a:r>
          </a:p>
          <a:p>
            <a:pPr marL="0" indent="0">
              <a:buNone/>
            </a:pPr>
            <a:r>
              <a:rPr lang="en-US" dirty="0"/>
              <a:t>        - ?</a:t>
            </a:r>
          </a:p>
          <a:p>
            <a:r>
              <a:rPr lang="en-US" dirty="0"/>
              <a:t>Never use sources from GPL/LGPL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7" y="1523999"/>
            <a:ext cx="1543050" cy="438150"/>
          </a:xfrm>
        </p:spPr>
        <p:txBody>
          <a:bodyPr/>
          <a:lstStyle/>
          <a:p>
            <a:r>
              <a:rPr lang="en-US" dirty="0"/>
              <a:t>License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D5E46-AB51-4836-9CFD-204F8FED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09" y="2746452"/>
            <a:ext cx="1508891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45F7F-C372-4E4F-9AAD-01886082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09" y="3385061"/>
            <a:ext cx="1220304" cy="2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Aim_driven.integration</a:t>
            </a:r>
            <a:r>
              <a:rPr lang="en-US" sz="3200" dirty="0"/>
              <a:t>: License issues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Label at very beginning of each </a:t>
            </a:r>
            <a:r>
              <a:rPr lang="en-US" dirty="0" err="1"/>
              <a:t>func</a:t>
            </a:r>
            <a:r>
              <a:rPr lang="en-US" dirty="0"/>
              <a:t>/class: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codes if necessary:</a:t>
            </a:r>
          </a:p>
          <a:p>
            <a:pPr marL="0" indent="0">
              <a:buNone/>
            </a:pPr>
            <a:r>
              <a:rPr lang="en-US" dirty="0"/>
              <a:t>      - cross-platform translation</a:t>
            </a:r>
          </a:p>
          <a:p>
            <a:pPr marL="0" indent="0">
              <a:buNone/>
            </a:pPr>
            <a:r>
              <a:rPr lang="en-US" dirty="0"/>
              <a:t>      - change code logic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6" y="1523999"/>
            <a:ext cx="4988377" cy="438150"/>
          </a:xfrm>
        </p:spPr>
        <p:txBody>
          <a:bodyPr>
            <a:normAutofit/>
          </a:bodyPr>
          <a:lstStyle/>
          <a:p>
            <a:r>
              <a:rPr lang="en-US" dirty="0"/>
              <a:t>Always label code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2ADB7-D68E-45BE-AAF4-56E9E7993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01"/>
          <a:stretch/>
        </p:blipFill>
        <p:spPr>
          <a:xfrm>
            <a:off x="3336273" y="3584103"/>
            <a:ext cx="5437146" cy="70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4FFDE-4901-4470-BF40-B94978CC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73" y="2645345"/>
            <a:ext cx="4803519" cy="7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Aim-driven: optimization is always the next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Comprehensive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multiple choices for potential demands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project is beyond code.</a:t>
            </a:r>
          </a:p>
          <a:p>
            <a:r>
              <a:rPr lang="en-US" dirty="0"/>
              <a:t>Aim-driven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Integrate other’s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dirty="0"/>
              <a:t>- Proto first, </a:t>
            </a:r>
            <a:r>
              <a:rPr lang="en-US" dirty="0" err="1"/>
              <a:t>optim</a:t>
            </a:r>
            <a:r>
              <a:rPr lang="en-US" dirty="0"/>
              <a:t> next.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Teamwork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087" y="1512207"/>
            <a:ext cx="1543050" cy="438150"/>
          </a:xfrm>
        </p:spPr>
        <p:txBody>
          <a:bodyPr/>
          <a:lstStyle/>
          <a:p>
            <a:r>
              <a:rPr lang="en-US" dirty="0"/>
              <a:t>CAT rule</a:t>
            </a:r>
          </a:p>
        </p:txBody>
      </p:sp>
    </p:spTree>
    <p:extLst>
      <p:ext uri="{BB962C8B-B14F-4D97-AF65-F5344CB8AC3E}">
        <p14:creationId xmlns:p14="http://schemas.microsoft.com/office/powerpoint/2010/main" val="9158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Teamwork: How do we manage a project?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89957" y="1380218"/>
            <a:ext cx="10047515" cy="4857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Comprehensive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multiple choices for potential demands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project is beyond code.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Aim-driven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Integrate other’s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Proto first,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next.</a:t>
            </a:r>
          </a:p>
          <a:p>
            <a:r>
              <a:rPr lang="en-US" dirty="0"/>
              <a:t>Teamwork</a:t>
            </a:r>
          </a:p>
          <a:p>
            <a:pPr marL="0" indent="0">
              <a:buNone/>
            </a:pPr>
            <a:r>
              <a:rPr lang="en-US" dirty="0"/>
              <a:t>        - Project </a:t>
            </a:r>
            <a:r>
              <a:rPr lang="en-US" dirty="0" err="1"/>
              <a:t>Mgmt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Teamwork: Your 1</a:t>
            </a:r>
            <a:r>
              <a:rPr lang="en-US" baseline="30000" dirty="0"/>
              <a:t>st</a:t>
            </a:r>
            <a:r>
              <a:rPr lang="en-US" dirty="0"/>
              <a:t> journey on GitLab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89958" y="2212521"/>
            <a:ext cx="9552214" cy="3910692"/>
          </a:xfrm>
        </p:spPr>
        <p:txBody>
          <a:bodyPr>
            <a:normAutofit/>
          </a:bodyPr>
          <a:lstStyle/>
          <a:p>
            <a:r>
              <a:rPr lang="en-US" dirty="0"/>
              <a:t>Teamwork</a:t>
            </a:r>
          </a:p>
          <a:p>
            <a:pPr marL="0" indent="0">
              <a:buNone/>
            </a:pPr>
            <a:r>
              <a:rPr lang="en-US" dirty="0"/>
              <a:t>        - Project </a:t>
            </a:r>
            <a:r>
              <a:rPr lang="en-US" dirty="0" err="1"/>
              <a:t>Mgmt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- cooperation on GitLab</a:t>
            </a:r>
          </a:p>
        </p:txBody>
      </p:sp>
    </p:spTree>
    <p:extLst>
      <p:ext uri="{BB962C8B-B14F-4D97-AF65-F5344CB8AC3E}">
        <p14:creationId xmlns:p14="http://schemas.microsoft.com/office/powerpoint/2010/main" val="35463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Teamwork: routine plan &amp;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Teamwork</a:t>
            </a:r>
          </a:p>
          <a:p>
            <a:pPr marL="0" indent="0">
              <a:buNone/>
            </a:pPr>
            <a:r>
              <a:rPr lang="en-US" dirty="0"/>
              <a:t>        - Project </a:t>
            </a:r>
            <a:r>
              <a:rPr lang="en-US" dirty="0" err="1"/>
              <a:t>Mgmt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- cooperation on GitLab</a:t>
            </a:r>
          </a:p>
          <a:p>
            <a:pPr marL="0" indent="0">
              <a:buNone/>
            </a:pPr>
            <a:r>
              <a:rPr lang="en-US" dirty="0"/>
              <a:t>        - plan day &amp; summary day</a:t>
            </a:r>
          </a:p>
        </p:txBody>
      </p:sp>
    </p:spTree>
    <p:extLst>
      <p:ext uri="{BB962C8B-B14F-4D97-AF65-F5344CB8AC3E}">
        <p14:creationId xmlns:p14="http://schemas.microsoft.com/office/powerpoint/2010/main" val="1197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Teamwork: Divide info into different levels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Teamwork</a:t>
            </a:r>
          </a:p>
          <a:p>
            <a:pPr marL="0" indent="0">
              <a:buNone/>
            </a:pPr>
            <a:r>
              <a:rPr lang="en-US" dirty="0"/>
              <a:t>        - Project </a:t>
            </a:r>
            <a:r>
              <a:rPr lang="en-US" dirty="0" err="1"/>
              <a:t>Mgmt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- cooperation on GitLab</a:t>
            </a:r>
          </a:p>
          <a:p>
            <a:pPr marL="0" indent="0">
              <a:buNone/>
            </a:pPr>
            <a:r>
              <a:rPr lang="en-US" dirty="0"/>
              <a:t>        - plan day &amp; summary day</a:t>
            </a:r>
          </a:p>
          <a:p>
            <a:pPr marL="0" indent="0">
              <a:buNone/>
            </a:pPr>
            <a:r>
              <a:rPr lang="en-US" dirty="0"/>
              <a:t>        - Intel confidential level</a:t>
            </a:r>
          </a:p>
        </p:txBody>
      </p:sp>
    </p:spTree>
    <p:extLst>
      <p:ext uri="{BB962C8B-B14F-4D97-AF65-F5344CB8AC3E}">
        <p14:creationId xmlns:p14="http://schemas.microsoft.com/office/powerpoint/2010/main" val="26662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Engineer </a:t>
            </a:r>
            <a:r>
              <a:rPr lang="en-US" dirty="0" err="1"/>
              <a:t>v.s</a:t>
            </a:r>
            <a:r>
              <a:rPr lang="en-US" dirty="0"/>
              <a:t>. Data Scientist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4AC69-91DD-4592-B32C-8BBAE6EEAAC0}"/>
              </a:ext>
            </a:extLst>
          </p:cNvPr>
          <p:cNvGrpSpPr/>
          <p:nvPr/>
        </p:nvGrpSpPr>
        <p:grpSpPr>
          <a:xfrm>
            <a:off x="7756634" y="1466193"/>
            <a:ext cx="2672256" cy="622738"/>
            <a:chOff x="7756634" y="1466193"/>
            <a:chExt cx="2672256" cy="622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6C2634-BA6F-472A-86ED-FFBAC9F395E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0D71D-899E-4377-A8BD-0FD1B57FF3BD}"/>
                </a:ext>
              </a:extLst>
            </p:cNvPr>
            <p:cNvSpPr txBox="1"/>
            <p:nvPr/>
          </p:nvSpPr>
          <p:spPr>
            <a:xfrm>
              <a:off x="8155806" y="1592896"/>
              <a:ext cx="187391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phenomenon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AC0A3-22DD-4070-A378-F3ED73E16B91}"/>
              </a:ext>
            </a:extLst>
          </p:cNvPr>
          <p:cNvGrpSpPr/>
          <p:nvPr/>
        </p:nvGrpSpPr>
        <p:grpSpPr>
          <a:xfrm>
            <a:off x="7756634" y="2418692"/>
            <a:ext cx="2672256" cy="622738"/>
            <a:chOff x="7756634" y="1466193"/>
            <a:chExt cx="2672256" cy="622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407C4-A9A2-4CDD-84E4-3D0AA390CF92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3275D-5564-4F47-A31E-1D8D3BD74DD7}"/>
                </a:ext>
              </a:extLst>
            </p:cNvPr>
            <p:cNvSpPr txBox="1"/>
            <p:nvPr/>
          </p:nvSpPr>
          <p:spPr>
            <a:xfrm>
              <a:off x="8155806" y="1592896"/>
              <a:ext cx="88806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model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0EA14-35A0-47C2-9A04-2C03BB5E3A0D}"/>
              </a:ext>
            </a:extLst>
          </p:cNvPr>
          <p:cNvGrpSpPr/>
          <p:nvPr/>
        </p:nvGrpSpPr>
        <p:grpSpPr>
          <a:xfrm>
            <a:off x="7756634" y="3505202"/>
            <a:ext cx="2672256" cy="622738"/>
            <a:chOff x="7756634" y="1466193"/>
            <a:chExt cx="2672256" cy="622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7510BD-1C4D-41FF-9A7D-6D51B58A652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F9036-55A9-44ED-B13B-ACB5BB33C93B}"/>
                </a:ext>
              </a:extLst>
            </p:cNvPr>
            <p:cNvSpPr txBox="1"/>
            <p:nvPr/>
          </p:nvSpPr>
          <p:spPr>
            <a:xfrm>
              <a:off x="7972262" y="1592896"/>
              <a:ext cx="224099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Analyze module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3B4D-6BA3-4560-8EF3-5905497ADC8C}"/>
              </a:ext>
            </a:extLst>
          </p:cNvPr>
          <p:cNvGrpSpPr/>
          <p:nvPr/>
        </p:nvGrpSpPr>
        <p:grpSpPr>
          <a:xfrm>
            <a:off x="7756634" y="4516823"/>
            <a:ext cx="2672256" cy="622738"/>
            <a:chOff x="7756634" y="1466193"/>
            <a:chExt cx="2672256" cy="622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D19E3C-C110-435D-BC99-0F460BF32A2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932BC-EA6A-41C6-902D-22D0CB0B5FC4}"/>
                </a:ext>
              </a:extLst>
            </p:cNvPr>
            <p:cNvSpPr txBox="1"/>
            <p:nvPr/>
          </p:nvSpPr>
          <p:spPr>
            <a:xfrm>
              <a:off x="7972262" y="1592896"/>
              <a:ext cx="173765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train metrics</a:t>
              </a:r>
            </a:p>
          </p:txBody>
        </p: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1E31627-82D6-4962-8BE3-4B35F73231C6}"/>
              </a:ext>
            </a:extLst>
          </p:cNvPr>
          <p:cNvSpPr/>
          <p:nvPr/>
        </p:nvSpPr>
        <p:spPr>
          <a:xfrm>
            <a:off x="5785441" y="1592896"/>
            <a:ext cx="953310" cy="3563007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D200680-A6D2-4535-A40F-7A3FCB9B0919}"/>
              </a:ext>
            </a:extLst>
          </p:cNvPr>
          <p:cNvSpPr/>
          <p:nvPr/>
        </p:nvSpPr>
        <p:spPr>
          <a:xfrm flipV="1">
            <a:off x="1286455" y="1540346"/>
            <a:ext cx="953310" cy="3563007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225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70A5B4-3798-41EE-AE5F-84AC6A9F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8" y="1793336"/>
            <a:ext cx="4303171" cy="2122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34E604-E991-4796-905C-ADEAFC51C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1"/>
          <a:stretch/>
        </p:blipFill>
        <p:spPr>
          <a:xfrm>
            <a:off x="683695" y="3976647"/>
            <a:ext cx="4317261" cy="2122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37" y="793631"/>
            <a:ext cx="10502363" cy="730369"/>
          </a:xfrm>
        </p:spPr>
        <p:txBody>
          <a:bodyPr/>
          <a:lstStyle/>
          <a:p>
            <a:pPr algn="ctr"/>
            <a:r>
              <a:rPr lang="en-US" sz="3200" dirty="0"/>
              <a:t>What are the Core Components of CV DL model?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45484" y="1243328"/>
            <a:ext cx="2198377" cy="438150"/>
          </a:xfrm>
        </p:spPr>
        <p:txBody>
          <a:bodyPr>
            <a:normAutofit/>
          </a:bodyPr>
          <a:lstStyle/>
          <a:p>
            <a:r>
              <a:rPr lang="en-US" sz="1800" dirty="0"/>
              <a:t>Open </a:t>
            </a:r>
            <a:r>
              <a:rPr lang="en-US" sz="1800" dirty="0" err="1"/>
              <a:t>Discuz</a:t>
            </a:r>
            <a:endParaRPr lang="en-US" sz="18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A26219-7C48-4A4C-9B14-393182B84327}"/>
              </a:ext>
            </a:extLst>
          </p:cNvPr>
          <p:cNvGrpSpPr/>
          <p:nvPr/>
        </p:nvGrpSpPr>
        <p:grpSpPr>
          <a:xfrm>
            <a:off x="4834302" y="1735081"/>
            <a:ext cx="4041943" cy="4409923"/>
            <a:chOff x="1407589" y="1924863"/>
            <a:chExt cx="4041943" cy="44099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1184B9-17DF-40BB-A880-38DA4F6FAC1C}"/>
                </a:ext>
              </a:extLst>
            </p:cNvPr>
            <p:cNvGrpSpPr/>
            <p:nvPr/>
          </p:nvGrpSpPr>
          <p:grpSpPr>
            <a:xfrm>
              <a:off x="4077932" y="3379247"/>
              <a:ext cx="1371600" cy="365760"/>
              <a:chOff x="2610196" y="3948769"/>
              <a:chExt cx="1371600" cy="3657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826BFE-B4DF-47DB-939C-47ECD5A438EE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F6031C-976C-41B7-B442-708836613622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519373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</a:rPr>
                  <a:t>model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2B3719-1558-4B53-8A83-9DAF86B1B25C}"/>
                </a:ext>
              </a:extLst>
            </p:cNvPr>
            <p:cNvGrpSpPr/>
            <p:nvPr/>
          </p:nvGrpSpPr>
          <p:grpSpPr>
            <a:xfrm>
              <a:off x="4077932" y="3822249"/>
              <a:ext cx="1371600" cy="365760"/>
              <a:chOff x="2610196" y="3948769"/>
              <a:chExt cx="1371600" cy="3657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94B2F0-502F-408E-A33A-D3A490B4EB73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364C5C-8EE3-41E2-B55C-D982BD323046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407163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tools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9B2B789-DBC5-4FDA-92D1-D2A257E8B003}"/>
                </a:ext>
              </a:extLst>
            </p:cNvPr>
            <p:cNvGrpSpPr/>
            <p:nvPr/>
          </p:nvGrpSpPr>
          <p:grpSpPr>
            <a:xfrm>
              <a:off x="4077932" y="4252778"/>
              <a:ext cx="1371600" cy="365760"/>
              <a:chOff x="2610196" y="3948769"/>
              <a:chExt cx="1371600" cy="36576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4ACED-18F3-4B26-B84A-EC6A505A4D36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9C3980-57E9-4B3F-89B4-4DDE2AF4A308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561051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</a:rPr>
                  <a:t>deploy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D8676A-9349-4670-9E0C-24EAA24D54E9}"/>
                </a:ext>
              </a:extLst>
            </p:cNvPr>
            <p:cNvGrpSpPr/>
            <p:nvPr/>
          </p:nvGrpSpPr>
          <p:grpSpPr>
            <a:xfrm>
              <a:off x="2215040" y="2780073"/>
              <a:ext cx="1371600" cy="365760"/>
              <a:chOff x="2610196" y="3948769"/>
              <a:chExt cx="1371600" cy="36576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43AD79-6564-4712-BA63-35C5F536E825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FE1174-1396-4C27-9503-39B83D7E1EB6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719749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</a:rPr>
                  <a:t>baseline 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702BD7-E0E3-4043-8688-1D0CD35B2E1B}"/>
                </a:ext>
              </a:extLst>
            </p:cNvPr>
            <p:cNvGrpSpPr/>
            <p:nvPr/>
          </p:nvGrpSpPr>
          <p:grpSpPr>
            <a:xfrm>
              <a:off x="2215040" y="3227214"/>
              <a:ext cx="1371600" cy="365760"/>
              <a:chOff x="2610196" y="3948769"/>
              <a:chExt cx="1371600" cy="36576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08075A-DB74-4316-862C-8FA58762754F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F35-53DD-4061-9B97-1F15702BDBA5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1279196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compare model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CD190BE-2E21-459A-9E8C-FF580447EAE0}"/>
                </a:ext>
              </a:extLst>
            </p:cNvPr>
            <p:cNvGrpSpPr/>
            <p:nvPr/>
          </p:nvGrpSpPr>
          <p:grpSpPr>
            <a:xfrm>
              <a:off x="2211032" y="3668132"/>
              <a:ext cx="1371600" cy="365760"/>
              <a:chOff x="2610196" y="3948769"/>
              <a:chExt cx="1371600" cy="36576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E55F806-529B-4A77-85D1-FAFB2E0DC7F3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953295-6E5A-444A-8919-462705001274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1317668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modify modules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BE1BAF-B52B-4A7E-B754-3E2583C14B9F}"/>
                </a:ext>
              </a:extLst>
            </p:cNvPr>
            <p:cNvGrpSpPr/>
            <p:nvPr/>
          </p:nvGrpSpPr>
          <p:grpSpPr>
            <a:xfrm>
              <a:off x="2215040" y="4111134"/>
              <a:ext cx="1371600" cy="365760"/>
              <a:chOff x="2610196" y="3948769"/>
              <a:chExt cx="13716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63999DE-29EE-4484-A1A9-6E8622B72914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E1766B-A256-4A2C-9594-BD75910A53C8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610745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</a:rPr>
                  <a:t>autoML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A0BADE-A63A-47BC-ADF3-042A6201C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3274" y="2236117"/>
              <a:ext cx="484658" cy="68692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7F25E7-5D8C-4CAC-9899-3810E10401E4}"/>
                </a:ext>
              </a:extLst>
            </p:cNvPr>
            <p:cNvGrpSpPr/>
            <p:nvPr/>
          </p:nvGrpSpPr>
          <p:grpSpPr>
            <a:xfrm>
              <a:off x="2215041" y="4552052"/>
              <a:ext cx="1371600" cy="365760"/>
              <a:chOff x="2610196" y="3948769"/>
              <a:chExt cx="1371600" cy="3657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582728B-021F-4795-9A3E-403882407542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83504B-83D5-4EBD-B9F9-4693FA8A23CF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997068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</a:rPr>
                  <a:t>prune, qat …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B7DE99-8F80-4171-AE83-AFA092E6D6A7}"/>
                </a:ext>
              </a:extLst>
            </p:cNvPr>
            <p:cNvGrpSpPr/>
            <p:nvPr/>
          </p:nvGrpSpPr>
          <p:grpSpPr>
            <a:xfrm>
              <a:off x="2215041" y="4999193"/>
              <a:ext cx="1371600" cy="365760"/>
              <a:chOff x="2610196" y="3948769"/>
              <a:chExt cx="1371600" cy="36576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99479B-42A0-425A-AD92-16608A4390E5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CE3D7F-25E8-4C1E-9696-E404DB0C102A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621965" cy="169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>
                    <a:solidFill>
                      <a:schemeClr val="tx1"/>
                    </a:solidFill>
                  </a:rPr>
                  <a:t>OV TRT …</a:t>
                </a:r>
                <a:endParaRPr kumimoji="0" lang="en-US" sz="11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C7C8F9-3E2E-4E87-B477-25BF831FBF4D}"/>
                </a:ext>
              </a:extLst>
            </p:cNvPr>
            <p:cNvGrpSpPr/>
            <p:nvPr/>
          </p:nvGrpSpPr>
          <p:grpSpPr>
            <a:xfrm>
              <a:off x="2221674" y="5446334"/>
              <a:ext cx="1371600" cy="365760"/>
              <a:chOff x="2610196" y="3948769"/>
              <a:chExt cx="1371600" cy="36576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1DCC2A1-E3E0-4616-8241-FD0039074D70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F806D6-3556-4D1B-9279-F9920E6EE6B6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745397" cy="169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>
                    <a:solidFill>
                      <a:schemeClr val="tx1"/>
                    </a:solidFill>
                  </a:rPr>
                  <a:t>Qt, OVMS ...</a:t>
                </a:r>
                <a:endParaRPr kumimoji="0" lang="en-US" sz="11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36EEB7-6293-4724-88E8-903804217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6429" y="4694912"/>
              <a:ext cx="404514" cy="111718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DB5DB8E-D104-4046-BC65-BBFA3ABCEAF1}"/>
                </a:ext>
              </a:extLst>
            </p:cNvPr>
            <p:cNvGrpSpPr/>
            <p:nvPr/>
          </p:nvGrpSpPr>
          <p:grpSpPr>
            <a:xfrm>
              <a:off x="4073927" y="2923040"/>
              <a:ext cx="1371600" cy="365760"/>
              <a:chOff x="2610196" y="3948769"/>
              <a:chExt cx="1371600" cy="36576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BECA74-1BE0-483B-A145-F7AAA556B0B6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53C0223-D0EB-49D4-9D43-4B01E24D60D7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373500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</a:rPr>
                  <a:t>Data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EF06A39-6C2A-42C0-8D8B-DDD34B43F990}"/>
                </a:ext>
              </a:extLst>
            </p:cNvPr>
            <p:cNvGrpSpPr/>
            <p:nvPr/>
          </p:nvGrpSpPr>
          <p:grpSpPr>
            <a:xfrm>
              <a:off x="2203814" y="2264145"/>
              <a:ext cx="1372686" cy="365760"/>
              <a:chOff x="2610196" y="3948769"/>
              <a:chExt cx="1372686" cy="3657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191FBD4-4A07-45B6-9D56-B77CC054128E}"/>
                  </a:ext>
                </a:extLst>
              </p:cNvPr>
              <p:cNvSpPr/>
              <p:nvPr/>
            </p:nvSpPr>
            <p:spPr>
              <a:xfrm>
                <a:off x="2610196" y="3948769"/>
                <a:ext cx="1371600" cy="36576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B488BB-73D7-4ABF-BB1A-EBE411536C3A}"/>
                  </a:ext>
                </a:extLst>
              </p:cNvPr>
              <p:cNvSpPr txBox="1"/>
              <p:nvPr/>
            </p:nvSpPr>
            <p:spPr>
              <a:xfrm>
                <a:off x="2652390" y="4023927"/>
                <a:ext cx="1330492" cy="169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>
                    <a:solidFill>
                      <a:schemeClr val="tx1"/>
                    </a:solidFill>
                  </a:rPr>
                  <a:t>Label, Augment, EDA</a:t>
                </a:r>
                <a:endParaRPr kumimoji="0" lang="en-US" sz="11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A30CB66-15C7-4A0E-A4D6-7D56DCB3C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1068" y="5810955"/>
              <a:ext cx="743879" cy="52383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28A05A-BCC1-4E32-9626-6A08F6517B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7589" y="1924863"/>
              <a:ext cx="798176" cy="3803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55B398-D975-4184-B1EA-1A9067C73272}"/>
              </a:ext>
            </a:extLst>
          </p:cNvPr>
          <p:cNvGrpSpPr/>
          <p:nvPr/>
        </p:nvGrpSpPr>
        <p:grpSpPr>
          <a:xfrm>
            <a:off x="8858081" y="2751949"/>
            <a:ext cx="2464860" cy="1620340"/>
            <a:chOff x="7699676" y="2148791"/>
            <a:chExt cx="2464860" cy="162034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8753E47-7DB6-4D52-9B84-C115474EFF74}"/>
                </a:ext>
              </a:extLst>
            </p:cNvPr>
            <p:cNvSpPr/>
            <p:nvPr/>
          </p:nvSpPr>
          <p:spPr>
            <a:xfrm>
              <a:off x="8468031" y="2279151"/>
              <a:ext cx="1696505" cy="143809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BBA1FE-174E-413B-8391-3AEC544C7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9676" y="3593729"/>
              <a:ext cx="797984" cy="17540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E68E5A-CD95-4DD4-A92A-CF40FD944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9676" y="2148791"/>
              <a:ext cx="768356" cy="1837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F9E4AA3-9B0E-41FE-9EEE-F02AF24FC26C}"/>
                </a:ext>
              </a:extLst>
            </p:cNvPr>
            <p:cNvSpPr txBox="1"/>
            <p:nvPr/>
          </p:nvSpPr>
          <p:spPr>
            <a:xfrm>
              <a:off x="9135743" y="2839293"/>
              <a:ext cx="37670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11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Obj-det 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4AC69-91DD-4592-B32C-8BBAE6EEAAC0}"/>
              </a:ext>
            </a:extLst>
          </p:cNvPr>
          <p:cNvGrpSpPr/>
          <p:nvPr/>
        </p:nvGrpSpPr>
        <p:grpSpPr>
          <a:xfrm>
            <a:off x="2766848" y="4332157"/>
            <a:ext cx="2672256" cy="622738"/>
            <a:chOff x="9735207" y="765941"/>
            <a:chExt cx="2672256" cy="622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6C2634-BA6F-472A-86ED-FFBAC9F395EA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0D71D-899E-4377-A8BD-0FD1B57FF3BD}"/>
                </a:ext>
              </a:extLst>
            </p:cNvPr>
            <p:cNvSpPr txBox="1"/>
            <p:nvPr/>
          </p:nvSpPr>
          <p:spPr>
            <a:xfrm>
              <a:off x="10627303" y="892644"/>
              <a:ext cx="88806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model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AC0A3-22DD-4070-A378-F3ED73E16B91}"/>
              </a:ext>
            </a:extLst>
          </p:cNvPr>
          <p:cNvGrpSpPr/>
          <p:nvPr/>
        </p:nvGrpSpPr>
        <p:grpSpPr>
          <a:xfrm>
            <a:off x="2766848" y="1339333"/>
            <a:ext cx="2672256" cy="622738"/>
            <a:chOff x="7756634" y="1466193"/>
            <a:chExt cx="2672256" cy="622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407C4-A9A2-4CDD-84E4-3D0AA390CF92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3275D-5564-4F47-A31E-1D8D3BD74DD7}"/>
                </a:ext>
              </a:extLst>
            </p:cNvPr>
            <p:cNvSpPr txBox="1"/>
            <p:nvPr/>
          </p:nvSpPr>
          <p:spPr>
            <a:xfrm>
              <a:off x="8769757" y="1598285"/>
              <a:ext cx="61395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0EA14-35A0-47C2-9A04-2C03BB5E3A0D}"/>
              </a:ext>
            </a:extLst>
          </p:cNvPr>
          <p:cNvGrpSpPr/>
          <p:nvPr/>
        </p:nvGrpSpPr>
        <p:grpSpPr>
          <a:xfrm>
            <a:off x="6168833" y="3519365"/>
            <a:ext cx="2672256" cy="622738"/>
            <a:chOff x="7756634" y="1466193"/>
            <a:chExt cx="2672256" cy="622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7510BD-1C4D-41FF-9A7D-6D51B58A652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F9036-55A9-44ED-B13B-ACB5BB33C93B}"/>
                </a:ext>
              </a:extLst>
            </p:cNvPr>
            <p:cNvSpPr txBox="1"/>
            <p:nvPr/>
          </p:nvSpPr>
          <p:spPr>
            <a:xfrm>
              <a:off x="7972262" y="1592896"/>
              <a:ext cx="120866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modules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3B4D-6BA3-4560-8EF3-5905497ADC8C}"/>
              </a:ext>
            </a:extLst>
          </p:cNvPr>
          <p:cNvGrpSpPr/>
          <p:nvPr/>
        </p:nvGrpSpPr>
        <p:grpSpPr>
          <a:xfrm>
            <a:off x="6168833" y="5021169"/>
            <a:ext cx="2672256" cy="622738"/>
            <a:chOff x="7756634" y="1466193"/>
            <a:chExt cx="2672256" cy="622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D19E3C-C110-435D-BC99-0F460BF32A2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932BC-EA6A-41C6-902D-22D0CB0B5FC4}"/>
                </a:ext>
              </a:extLst>
            </p:cNvPr>
            <p:cNvSpPr txBox="1"/>
            <p:nvPr/>
          </p:nvSpPr>
          <p:spPr>
            <a:xfrm>
              <a:off x="7972262" y="1592896"/>
              <a:ext cx="222016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raining process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8F084-7F2F-48F3-807B-F745CD9D8A7C}"/>
              </a:ext>
            </a:extLst>
          </p:cNvPr>
          <p:cNvGrpSpPr/>
          <p:nvPr/>
        </p:nvGrpSpPr>
        <p:grpSpPr>
          <a:xfrm>
            <a:off x="6076778" y="2381908"/>
            <a:ext cx="2672256" cy="622738"/>
            <a:chOff x="7756634" y="1466193"/>
            <a:chExt cx="2672256" cy="6227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AF615B-DB61-44C5-A77D-252D1FBB3EFB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C475D-71CE-4384-9CD6-4AFDB94E38A4}"/>
                </a:ext>
              </a:extLst>
            </p:cNvPr>
            <p:cNvSpPr txBox="1"/>
            <p:nvPr/>
          </p:nvSpPr>
          <p:spPr>
            <a:xfrm>
              <a:off x="8320114" y="1563915"/>
              <a:ext cx="154529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preprocess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F52B2A-1B44-4233-B19D-3E98534FB99F}"/>
              </a:ext>
            </a:extLst>
          </p:cNvPr>
          <p:cNvGrpSpPr/>
          <p:nvPr/>
        </p:nvGrpSpPr>
        <p:grpSpPr>
          <a:xfrm>
            <a:off x="6076777" y="1672381"/>
            <a:ext cx="2672256" cy="622738"/>
            <a:chOff x="7756634" y="1466193"/>
            <a:chExt cx="2672256" cy="6227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F29C19-0AD2-4103-A977-33B5432D2158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9D834E-6FBD-4E73-8FA5-52B845F8E65C}"/>
                </a:ext>
              </a:extLst>
            </p:cNvPr>
            <p:cNvSpPr txBox="1"/>
            <p:nvPr/>
          </p:nvSpPr>
          <p:spPr>
            <a:xfrm>
              <a:off x="8320114" y="1563915"/>
              <a:ext cx="123271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augment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8F8925-CC53-4D0E-97CB-28EB85CF4A83}"/>
              </a:ext>
            </a:extLst>
          </p:cNvPr>
          <p:cNvGrpSpPr/>
          <p:nvPr/>
        </p:nvGrpSpPr>
        <p:grpSpPr>
          <a:xfrm>
            <a:off x="6076777" y="964613"/>
            <a:ext cx="2672256" cy="622738"/>
            <a:chOff x="7756634" y="1466193"/>
            <a:chExt cx="2672256" cy="6227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60E6C7-8C08-4EC3-9158-DC0BC0C0978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E0B93-C32E-4808-A4CD-EBAB636236E2}"/>
                </a:ext>
              </a:extLst>
            </p:cNvPr>
            <p:cNvSpPr txBox="1"/>
            <p:nvPr/>
          </p:nvSpPr>
          <p:spPr>
            <a:xfrm>
              <a:off x="8320114" y="1563915"/>
              <a:ext cx="130965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cleansing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BA2A5C-1639-4D58-8204-B6E3DAE3C49D}"/>
              </a:ext>
            </a:extLst>
          </p:cNvPr>
          <p:cNvGrpSpPr/>
          <p:nvPr/>
        </p:nvGrpSpPr>
        <p:grpSpPr>
          <a:xfrm>
            <a:off x="6076777" y="249543"/>
            <a:ext cx="2672256" cy="622738"/>
            <a:chOff x="7756634" y="1466193"/>
            <a:chExt cx="2672256" cy="62273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E7547E-D83C-4434-925E-E4169099993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35A94C-5A5E-4AB9-A3FF-5097BE4D6199}"/>
                </a:ext>
              </a:extLst>
            </p:cNvPr>
            <p:cNvSpPr txBox="1"/>
            <p:nvPr/>
          </p:nvSpPr>
          <p:spPr>
            <a:xfrm>
              <a:off x="8320114" y="1563915"/>
              <a:ext cx="110767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labeling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B1358-597F-49F6-AD20-6D2F129D8A44}"/>
              </a:ext>
            </a:extLst>
          </p:cNvPr>
          <p:cNvGrpSpPr/>
          <p:nvPr/>
        </p:nvGrpSpPr>
        <p:grpSpPr>
          <a:xfrm>
            <a:off x="6168833" y="4268806"/>
            <a:ext cx="3078591" cy="622738"/>
            <a:chOff x="7756634" y="1466193"/>
            <a:chExt cx="3078591" cy="6227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CD600-6AC7-4F75-8EE8-B45A8FFD33C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4B339-6633-4C1E-ACD6-9109BAF439BD}"/>
                </a:ext>
              </a:extLst>
            </p:cNvPr>
            <p:cNvSpPr txBox="1"/>
            <p:nvPr/>
          </p:nvSpPr>
          <p:spPr>
            <a:xfrm>
              <a:off x="7972262" y="1592896"/>
              <a:ext cx="2862963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Subnet: backbone…..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665F1-409A-470E-A28F-A6424D428C66}"/>
              </a:ext>
            </a:extLst>
          </p:cNvPr>
          <p:cNvGrpSpPr/>
          <p:nvPr/>
        </p:nvGrpSpPr>
        <p:grpSpPr>
          <a:xfrm>
            <a:off x="8869688" y="260131"/>
            <a:ext cx="2672256" cy="622738"/>
            <a:chOff x="7756634" y="1466193"/>
            <a:chExt cx="2672256" cy="6227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434129-6F07-473A-8216-74EB7639DE50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EA615F-C985-4CEB-B442-158AAF8D9651}"/>
                </a:ext>
              </a:extLst>
            </p:cNvPr>
            <p:cNvSpPr txBox="1"/>
            <p:nvPr/>
          </p:nvSpPr>
          <p:spPr>
            <a:xfrm>
              <a:off x="7908944" y="1550109"/>
              <a:ext cx="244297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K-Fold, 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Obj-det 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4AC69-91DD-4592-B32C-8BBAE6EEAAC0}"/>
              </a:ext>
            </a:extLst>
          </p:cNvPr>
          <p:cNvGrpSpPr/>
          <p:nvPr/>
        </p:nvGrpSpPr>
        <p:grpSpPr>
          <a:xfrm>
            <a:off x="1715555" y="1602318"/>
            <a:ext cx="2672256" cy="622738"/>
            <a:chOff x="9735207" y="765941"/>
            <a:chExt cx="2672256" cy="622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6C2634-BA6F-472A-86ED-FFBAC9F395EA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0D71D-899E-4377-A8BD-0FD1B57FF3BD}"/>
                </a:ext>
              </a:extLst>
            </p:cNvPr>
            <p:cNvSpPr txBox="1"/>
            <p:nvPr/>
          </p:nvSpPr>
          <p:spPr>
            <a:xfrm>
              <a:off x="10274645" y="892644"/>
              <a:ext cx="164147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comparison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AC0A3-22DD-4070-A378-F3ED73E16B91}"/>
              </a:ext>
            </a:extLst>
          </p:cNvPr>
          <p:cNvGrpSpPr/>
          <p:nvPr/>
        </p:nvGrpSpPr>
        <p:grpSpPr>
          <a:xfrm>
            <a:off x="-1004796" y="1602318"/>
            <a:ext cx="2672256" cy="622738"/>
            <a:chOff x="7756634" y="1466193"/>
            <a:chExt cx="2672256" cy="622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407C4-A9A2-4CDD-84E4-3D0AA390CF92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3275D-5564-4F47-A31E-1D8D3BD74DD7}"/>
                </a:ext>
              </a:extLst>
            </p:cNvPr>
            <p:cNvSpPr txBox="1"/>
            <p:nvPr/>
          </p:nvSpPr>
          <p:spPr>
            <a:xfrm>
              <a:off x="8065237" y="1592896"/>
              <a:ext cx="205505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Setup baseline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0EA14-35A0-47C2-9A04-2C03BB5E3A0D}"/>
              </a:ext>
            </a:extLst>
          </p:cNvPr>
          <p:cNvGrpSpPr/>
          <p:nvPr/>
        </p:nvGrpSpPr>
        <p:grpSpPr>
          <a:xfrm>
            <a:off x="5615717" y="2300214"/>
            <a:ext cx="2672256" cy="622738"/>
            <a:chOff x="7756634" y="1466193"/>
            <a:chExt cx="2672256" cy="622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7510BD-1C4D-41FF-9A7D-6D51B58A652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F9036-55A9-44ED-B13B-ACB5BB33C93B}"/>
                </a:ext>
              </a:extLst>
            </p:cNvPr>
            <p:cNvSpPr txBox="1"/>
            <p:nvPr/>
          </p:nvSpPr>
          <p:spPr>
            <a:xfrm>
              <a:off x="8033176" y="1592896"/>
              <a:ext cx="2258632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AAQ:INT8 quant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3B4D-6BA3-4560-8EF3-5905497ADC8C}"/>
              </a:ext>
            </a:extLst>
          </p:cNvPr>
          <p:cNvGrpSpPr/>
          <p:nvPr/>
        </p:nvGrpSpPr>
        <p:grpSpPr>
          <a:xfrm>
            <a:off x="167911" y="2300214"/>
            <a:ext cx="2672256" cy="622738"/>
            <a:chOff x="7756634" y="1466193"/>
            <a:chExt cx="2672256" cy="622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D19E3C-C110-435D-BC99-0F460BF32A2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932BC-EA6A-41C6-902D-22D0CB0B5FC4}"/>
                </a:ext>
              </a:extLst>
            </p:cNvPr>
            <p:cNvSpPr txBox="1"/>
            <p:nvPr/>
          </p:nvSpPr>
          <p:spPr>
            <a:xfrm>
              <a:off x="7972262" y="1592896"/>
              <a:ext cx="146193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distillation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B1358-597F-49F6-AD20-6D2F129D8A44}"/>
              </a:ext>
            </a:extLst>
          </p:cNvPr>
          <p:cNvGrpSpPr/>
          <p:nvPr/>
        </p:nvGrpSpPr>
        <p:grpSpPr>
          <a:xfrm>
            <a:off x="2891814" y="2300214"/>
            <a:ext cx="2672256" cy="622738"/>
            <a:chOff x="7756634" y="1466193"/>
            <a:chExt cx="2672256" cy="6227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CD600-6AC7-4F75-8EE8-B45A8FFD33C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4B339-6633-4C1E-ACD6-9109BAF439BD}"/>
                </a:ext>
              </a:extLst>
            </p:cNvPr>
            <p:cNvSpPr txBox="1"/>
            <p:nvPr/>
          </p:nvSpPr>
          <p:spPr>
            <a:xfrm>
              <a:off x="7972262" y="1592896"/>
              <a:ext cx="211275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Pruning (LPOT)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1795D5-48FD-4579-8835-BDC6ACF56A81}"/>
              </a:ext>
            </a:extLst>
          </p:cNvPr>
          <p:cNvGrpSpPr/>
          <p:nvPr/>
        </p:nvGrpSpPr>
        <p:grpSpPr>
          <a:xfrm>
            <a:off x="8339620" y="2289985"/>
            <a:ext cx="2672256" cy="622738"/>
            <a:chOff x="7756634" y="1466193"/>
            <a:chExt cx="2672256" cy="6227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18FB6-A3F3-4A1A-9A92-50FDEBDE2F9E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C55D6-AA65-4DD5-8B0A-13C2118A00BC}"/>
                </a:ext>
              </a:extLst>
            </p:cNvPr>
            <p:cNvSpPr txBox="1"/>
            <p:nvPr/>
          </p:nvSpPr>
          <p:spPr>
            <a:xfrm>
              <a:off x="7972262" y="1592896"/>
              <a:ext cx="620363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QAT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B7B599-2845-4456-8B33-39B48F454DB3}"/>
              </a:ext>
            </a:extLst>
          </p:cNvPr>
          <p:cNvGrpSpPr/>
          <p:nvPr/>
        </p:nvGrpSpPr>
        <p:grpSpPr>
          <a:xfrm>
            <a:off x="4435906" y="1602318"/>
            <a:ext cx="2672256" cy="622738"/>
            <a:chOff x="9735207" y="765941"/>
            <a:chExt cx="2672256" cy="6227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5F5607-61AC-4EC6-A2E2-3814E04C39B5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67CA2F-7508-462F-9B8E-6B83B625222E}"/>
                </a:ext>
              </a:extLst>
            </p:cNvPr>
            <p:cNvSpPr txBox="1"/>
            <p:nvPr/>
          </p:nvSpPr>
          <p:spPr>
            <a:xfrm>
              <a:off x="10043810" y="892644"/>
              <a:ext cx="220733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Switch modules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A74E16-9672-42AF-9473-8EAE9ECE389A}"/>
              </a:ext>
            </a:extLst>
          </p:cNvPr>
          <p:cNvGrpSpPr/>
          <p:nvPr/>
        </p:nvGrpSpPr>
        <p:grpSpPr>
          <a:xfrm>
            <a:off x="7163431" y="1602318"/>
            <a:ext cx="2672256" cy="622738"/>
            <a:chOff x="9735207" y="765941"/>
            <a:chExt cx="2672256" cy="6227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793EA9-324B-4B9E-8C7A-9C85CEE65961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EB474D-7DDA-4765-8690-FD98CDD86FC8}"/>
                </a:ext>
              </a:extLst>
            </p:cNvPr>
            <p:cNvSpPr txBox="1"/>
            <p:nvPr/>
          </p:nvSpPr>
          <p:spPr>
            <a:xfrm>
              <a:off x="10364937" y="869153"/>
              <a:ext cx="137056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Speed-up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1BC4E-422F-4133-BA14-D26B1B4DF575}"/>
              </a:ext>
            </a:extLst>
          </p:cNvPr>
          <p:cNvGrpSpPr/>
          <p:nvPr/>
        </p:nvGrpSpPr>
        <p:grpSpPr>
          <a:xfrm>
            <a:off x="9886751" y="1602318"/>
            <a:ext cx="2672256" cy="622738"/>
            <a:chOff x="9735207" y="765941"/>
            <a:chExt cx="2672256" cy="6227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CF9278-F945-4355-BA52-BEDC2F51B70F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1600CB-53F3-4B9E-8419-6605F5DE609D}"/>
                </a:ext>
              </a:extLst>
            </p:cNvPr>
            <p:cNvSpPr txBox="1"/>
            <p:nvPr/>
          </p:nvSpPr>
          <p:spPr>
            <a:xfrm>
              <a:off x="10364937" y="869153"/>
              <a:ext cx="132087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Compose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355C60-5CB7-40A1-86C3-BA29CC779366}"/>
              </a:ext>
            </a:extLst>
          </p:cNvPr>
          <p:cNvGrpSpPr/>
          <p:nvPr/>
        </p:nvGrpSpPr>
        <p:grpSpPr>
          <a:xfrm>
            <a:off x="13787426" y="2303651"/>
            <a:ext cx="2672256" cy="622738"/>
            <a:chOff x="7756634" y="1466193"/>
            <a:chExt cx="2672256" cy="6227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67FB6B-09B7-4483-B093-F5F4874D566E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15B6F-7D7F-426C-BD72-5DA8907FFDA8}"/>
                </a:ext>
              </a:extLst>
            </p:cNvPr>
            <p:cNvSpPr txBox="1"/>
            <p:nvPr/>
          </p:nvSpPr>
          <p:spPr>
            <a:xfrm>
              <a:off x="7972262" y="1592896"/>
              <a:ext cx="796693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union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A53E06-1BA4-4E44-A467-9F752DDD70C6}"/>
              </a:ext>
            </a:extLst>
          </p:cNvPr>
          <p:cNvGrpSpPr/>
          <p:nvPr/>
        </p:nvGrpSpPr>
        <p:grpSpPr>
          <a:xfrm>
            <a:off x="11063523" y="2300214"/>
            <a:ext cx="2672256" cy="622738"/>
            <a:chOff x="7756634" y="1466193"/>
            <a:chExt cx="2672256" cy="6227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9DD8CC-F7E1-47EA-BA3C-41E6A1E77298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9C419-4F20-42B5-BA47-D0F7222A8B2C}"/>
                </a:ext>
              </a:extLst>
            </p:cNvPr>
            <p:cNvSpPr txBox="1"/>
            <p:nvPr/>
          </p:nvSpPr>
          <p:spPr>
            <a:xfrm>
              <a:off x="7972262" y="1592896"/>
              <a:ext cx="204703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Multi-modality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7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Obj-det 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4AC69-91DD-4592-B32C-8BBAE6EEAAC0}"/>
              </a:ext>
            </a:extLst>
          </p:cNvPr>
          <p:cNvGrpSpPr/>
          <p:nvPr/>
        </p:nvGrpSpPr>
        <p:grpSpPr>
          <a:xfrm>
            <a:off x="2766848" y="4332157"/>
            <a:ext cx="2672256" cy="622738"/>
            <a:chOff x="9735207" y="765941"/>
            <a:chExt cx="2672256" cy="622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6C2634-BA6F-472A-86ED-FFBAC9F395EA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0D71D-899E-4377-A8BD-0FD1B57FF3BD}"/>
                </a:ext>
              </a:extLst>
            </p:cNvPr>
            <p:cNvSpPr txBox="1"/>
            <p:nvPr/>
          </p:nvSpPr>
          <p:spPr>
            <a:xfrm>
              <a:off x="10627303" y="892644"/>
              <a:ext cx="96821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AC0A3-22DD-4070-A378-F3ED73E16B91}"/>
              </a:ext>
            </a:extLst>
          </p:cNvPr>
          <p:cNvGrpSpPr/>
          <p:nvPr/>
        </p:nvGrpSpPr>
        <p:grpSpPr>
          <a:xfrm>
            <a:off x="2766848" y="1339333"/>
            <a:ext cx="2672256" cy="622738"/>
            <a:chOff x="7756634" y="1466193"/>
            <a:chExt cx="2672256" cy="622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407C4-A9A2-4CDD-84E4-3D0AA390CF92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3275D-5564-4F47-A31E-1D8D3BD74DD7}"/>
                </a:ext>
              </a:extLst>
            </p:cNvPr>
            <p:cNvSpPr txBox="1"/>
            <p:nvPr/>
          </p:nvSpPr>
          <p:spPr>
            <a:xfrm>
              <a:off x="8769757" y="1598285"/>
              <a:ext cx="88806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model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0EA14-35A0-47C2-9A04-2C03BB5E3A0D}"/>
              </a:ext>
            </a:extLst>
          </p:cNvPr>
          <p:cNvGrpSpPr/>
          <p:nvPr/>
        </p:nvGrpSpPr>
        <p:grpSpPr>
          <a:xfrm>
            <a:off x="6168833" y="3519365"/>
            <a:ext cx="2672256" cy="622738"/>
            <a:chOff x="7756634" y="1466193"/>
            <a:chExt cx="2672256" cy="622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7510BD-1C4D-41FF-9A7D-6D51B58A652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F9036-55A9-44ED-B13B-ACB5BB33C93B}"/>
                </a:ext>
              </a:extLst>
            </p:cNvPr>
            <p:cNvSpPr txBox="1"/>
            <p:nvPr/>
          </p:nvSpPr>
          <p:spPr>
            <a:xfrm>
              <a:off x="7972262" y="1592896"/>
              <a:ext cx="87203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OVMS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3B4D-6BA3-4560-8EF3-5905497ADC8C}"/>
              </a:ext>
            </a:extLst>
          </p:cNvPr>
          <p:cNvGrpSpPr/>
          <p:nvPr/>
        </p:nvGrpSpPr>
        <p:grpSpPr>
          <a:xfrm>
            <a:off x="6168833" y="5021169"/>
            <a:ext cx="2672256" cy="622738"/>
            <a:chOff x="7756634" y="1466193"/>
            <a:chExt cx="2672256" cy="622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D19E3C-C110-435D-BC99-0F460BF32A2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932BC-EA6A-41C6-902D-22D0CB0B5FC4}"/>
                </a:ext>
              </a:extLst>
            </p:cNvPr>
            <p:cNvSpPr txBox="1"/>
            <p:nvPr/>
          </p:nvSpPr>
          <p:spPr>
            <a:xfrm>
              <a:off x="7972262" y="1592896"/>
              <a:ext cx="191077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API interfaces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8F084-7F2F-48F3-807B-F745CD9D8A7C}"/>
              </a:ext>
            </a:extLst>
          </p:cNvPr>
          <p:cNvGrpSpPr/>
          <p:nvPr/>
        </p:nvGrpSpPr>
        <p:grpSpPr>
          <a:xfrm>
            <a:off x="6076778" y="2381908"/>
            <a:ext cx="2672256" cy="622738"/>
            <a:chOff x="7756634" y="1466193"/>
            <a:chExt cx="2672256" cy="6227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AF615B-DB61-44C5-A77D-252D1FBB3EFB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C475D-71CE-4384-9CD6-4AFDB94E38A4}"/>
                </a:ext>
              </a:extLst>
            </p:cNvPr>
            <p:cNvSpPr txBox="1"/>
            <p:nvPr/>
          </p:nvSpPr>
          <p:spPr>
            <a:xfrm>
              <a:off x="8093171" y="1563915"/>
              <a:ext cx="216245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deploy &amp; </a:t>
              </a: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optim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F52B2A-1B44-4233-B19D-3E98534FB99F}"/>
              </a:ext>
            </a:extLst>
          </p:cNvPr>
          <p:cNvGrpSpPr/>
          <p:nvPr/>
        </p:nvGrpSpPr>
        <p:grpSpPr>
          <a:xfrm>
            <a:off x="6076777" y="1672381"/>
            <a:ext cx="2672256" cy="622738"/>
            <a:chOff x="7756634" y="1466193"/>
            <a:chExt cx="2672256" cy="6227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F29C19-0AD2-4103-A977-33B5432D2158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9D834E-6FBD-4E73-8FA5-52B845F8E65C}"/>
                </a:ext>
              </a:extLst>
            </p:cNvPr>
            <p:cNvSpPr txBox="1"/>
            <p:nvPr/>
          </p:nvSpPr>
          <p:spPr>
            <a:xfrm>
              <a:off x="8320114" y="1563915"/>
              <a:ext cx="102431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metrics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8F8925-CC53-4D0E-97CB-28EB85CF4A83}"/>
              </a:ext>
            </a:extLst>
          </p:cNvPr>
          <p:cNvGrpSpPr/>
          <p:nvPr/>
        </p:nvGrpSpPr>
        <p:grpSpPr>
          <a:xfrm>
            <a:off x="6076777" y="964613"/>
            <a:ext cx="2672256" cy="622738"/>
            <a:chOff x="7756634" y="1466193"/>
            <a:chExt cx="2672256" cy="6227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60E6C7-8C08-4EC3-9158-DC0BC0C0978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E0B93-C32E-4808-A4CD-EBAB636236E2}"/>
                </a:ext>
              </a:extLst>
            </p:cNvPr>
            <p:cNvSpPr txBox="1"/>
            <p:nvPr/>
          </p:nvSpPr>
          <p:spPr>
            <a:xfrm>
              <a:off x="8320114" y="1563915"/>
              <a:ext cx="172964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visualization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BA2A5C-1639-4D58-8204-B6E3DAE3C49D}"/>
              </a:ext>
            </a:extLst>
          </p:cNvPr>
          <p:cNvGrpSpPr/>
          <p:nvPr/>
        </p:nvGrpSpPr>
        <p:grpSpPr>
          <a:xfrm>
            <a:off x="6076777" y="249543"/>
            <a:ext cx="2672256" cy="622738"/>
            <a:chOff x="7756634" y="1466193"/>
            <a:chExt cx="2672256" cy="62273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E7547E-D83C-4434-925E-E4169099993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35A94C-5A5E-4AB9-A3FF-5097BE4D6199}"/>
                </a:ext>
              </a:extLst>
            </p:cNvPr>
            <p:cNvSpPr txBox="1"/>
            <p:nvPr/>
          </p:nvSpPr>
          <p:spPr>
            <a:xfrm>
              <a:off x="8320114" y="1563915"/>
              <a:ext cx="190116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NMS &amp; thresh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B1358-597F-49F6-AD20-6D2F129D8A44}"/>
              </a:ext>
            </a:extLst>
          </p:cNvPr>
          <p:cNvGrpSpPr/>
          <p:nvPr/>
        </p:nvGrpSpPr>
        <p:grpSpPr>
          <a:xfrm>
            <a:off x="6168833" y="4268806"/>
            <a:ext cx="2672256" cy="622738"/>
            <a:chOff x="7756634" y="1466193"/>
            <a:chExt cx="2672256" cy="6227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CD600-6AC7-4F75-8EE8-B45A8FFD33C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4B339-6633-4C1E-ACD6-9109BAF439BD}"/>
                </a:ext>
              </a:extLst>
            </p:cNvPr>
            <p:cNvSpPr txBox="1"/>
            <p:nvPr/>
          </p:nvSpPr>
          <p:spPr>
            <a:xfrm>
              <a:off x="7972262" y="1592896"/>
              <a:ext cx="183062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ocker &amp; K8s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1795D5-48FD-4579-8835-BDC6ACF56A81}"/>
              </a:ext>
            </a:extLst>
          </p:cNvPr>
          <p:cNvGrpSpPr/>
          <p:nvPr/>
        </p:nvGrpSpPr>
        <p:grpSpPr>
          <a:xfrm>
            <a:off x="6168833" y="5745367"/>
            <a:ext cx="2672256" cy="622738"/>
            <a:chOff x="7756634" y="1466193"/>
            <a:chExt cx="2672256" cy="6227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18FB6-A3F3-4A1A-9A92-50FDEBDE2F9E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C55D6-AA65-4DD5-8B0A-13C2118A00BC}"/>
                </a:ext>
              </a:extLst>
            </p:cNvPr>
            <p:cNvSpPr txBox="1"/>
            <p:nvPr/>
          </p:nvSpPr>
          <p:spPr>
            <a:xfrm>
              <a:off x="7972262" y="1592896"/>
              <a:ext cx="238046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Design for debug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Obj-det 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4AC69-91DD-4592-B32C-8BBAE6EEAAC0}"/>
              </a:ext>
            </a:extLst>
          </p:cNvPr>
          <p:cNvGrpSpPr/>
          <p:nvPr/>
        </p:nvGrpSpPr>
        <p:grpSpPr>
          <a:xfrm>
            <a:off x="3590519" y="1809175"/>
            <a:ext cx="2672256" cy="622738"/>
            <a:chOff x="9735207" y="765941"/>
            <a:chExt cx="2672256" cy="622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6C2634-BA6F-472A-86ED-FFBAC9F395EA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0D71D-899E-4377-A8BD-0FD1B57FF3BD}"/>
                </a:ext>
              </a:extLst>
            </p:cNvPr>
            <p:cNvSpPr txBox="1"/>
            <p:nvPr/>
          </p:nvSpPr>
          <p:spPr>
            <a:xfrm>
              <a:off x="10274645" y="892644"/>
              <a:ext cx="164147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comparison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AC0A3-22DD-4070-A378-F3ED73E16B91}"/>
              </a:ext>
            </a:extLst>
          </p:cNvPr>
          <p:cNvGrpSpPr/>
          <p:nvPr/>
        </p:nvGrpSpPr>
        <p:grpSpPr>
          <a:xfrm>
            <a:off x="3611633" y="610915"/>
            <a:ext cx="2672256" cy="622738"/>
            <a:chOff x="7756634" y="1466193"/>
            <a:chExt cx="2672256" cy="622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407C4-A9A2-4CDD-84E4-3D0AA390CF92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3275D-5564-4F47-A31E-1D8D3BD74DD7}"/>
                </a:ext>
              </a:extLst>
            </p:cNvPr>
            <p:cNvSpPr txBox="1"/>
            <p:nvPr/>
          </p:nvSpPr>
          <p:spPr>
            <a:xfrm>
              <a:off x="8065237" y="1592896"/>
              <a:ext cx="205505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Setup baseline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0EA14-35A0-47C2-9A04-2C03BB5E3A0D}"/>
              </a:ext>
            </a:extLst>
          </p:cNvPr>
          <p:cNvGrpSpPr/>
          <p:nvPr/>
        </p:nvGrpSpPr>
        <p:grpSpPr>
          <a:xfrm>
            <a:off x="7527427" y="1533623"/>
            <a:ext cx="2672256" cy="622738"/>
            <a:chOff x="7756634" y="1466193"/>
            <a:chExt cx="2672256" cy="622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7510BD-1C4D-41FF-9A7D-6D51B58A652A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F9036-55A9-44ED-B13B-ACB5BB33C93B}"/>
                </a:ext>
              </a:extLst>
            </p:cNvPr>
            <p:cNvSpPr txBox="1"/>
            <p:nvPr/>
          </p:nvSpPr>
          <p:spPr>
            <a:xfrm>
              <a:off x="8033176" y="1592896"/>
              <a:ext cx="2258632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AAQ:INT8 quant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3B4D-6BA3-4560-8EF3-5905497ADC8C}"/>
              </a:ext>
            </a:extLst>
          </p:cNvPr>
          <p:cNvGrpSpPr/>
          <p:nvPr/>
        </p:nvGrpSpPr>
        <p:grpSpPr>
          <a:xfrm>
            <a:off x="7527427" y="3784930"/>
            <a:ext cx="2672256" cy="622738"/>
            <a:chOff x="7756634" y="1466193"/>
            <a:chExt cx="2672256" cy="622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D19E3C-C110-435D-BC99-0F460BF32A26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932BC-EA6A-41C6-902D-22D0CB0B5FC4}"/>
                </a:ext>
              </a:extLst>
            </p:cNvPr>
            <p:cNvSpPr txBox="1"/>
            <p:nvPr/>
          </p:nvSpPr>
          <p:spPr>
            <a:xfrm>
              <a:off x="7972262" y="1592896"/>
              <a:ext cx="146193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distillation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B1358-597F-49F6-AD20-6D2F129D8A44}"/>
              </a:ext>
            </a:extLst>
          </p:cNvPr>
          <p:cNvGrpSpPr/>
          <p:nvPr/>
        </p:nvGrpSpPr>
        <p:grpSpPr>
          <a:xfrm>
            <a:off x="7527427" y="3032567"/>
            <a:ext cx="2672256" cy="622738"/>
            <a:chOff x="7756634" y="1466193"/>
            <a:chExt cx="2672256" cy="6227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CD600-6AC7-4F75-8EE8-B45A8FFD33C4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4B339-6633-4C1E-ACD6-9109BAF439BD}"/>
                </a:ext>
              </a:extLst>
            </p:cNvPr>
            <p:cNvSpPr txBox="1"/>
            <p:nvPr/>
          </p:nvSpPr>
          <p:spPr>
            <a:xfrm>
              <a:off x="7972262" y="1592896"/>
              <a:ext cx="211275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Pruning (LPOT)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1795D5-48FD-4579-8835-BDC6ACF56A81}"/>
              </a:ext>
            </a:extLst>
          </p:cNvPr>
          <p:cNvGrpSpPr/>
          <p:nvPr/>
        </p:nvGrpSpPr>
        <p:grpSpPr>
          <a:xfrm>
            <a:off x="7527427" y="2283064"/>
            <a:ext cx="2672256" cy="622738"/>
            <a:chOff x="7756634" y="1466193"/>
            <a:chExt cx="2672256" cy="6227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18FB6-A3F3-4A1A-9A92-50FDEBDE2F9E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C55D6-AA65-4DD5-8B0A-13C2118A00BC}"/>
                </a:ext>
              </a:extLst>
            </p:cNvPr>
            <p:cNvSpPr txBox="1"/>
            <p:nvPr/>
          </p:nvSpPr>
          <p:spPr>
            <a:xfrm>
              <a:off x="7972262" y="1592896"/>
              <a:ext cx="620363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QAT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B7B599-2845-4456-8B33-39B48F454DB3}"/>
              </a:ext>
            </a:extLst>
          </p:cNvPr>
          <p:cNvGrpSpPr/>
          <p:nvPr/>
        </p:nvGrpSpPr>
        <p:grpSpPr>
          <a:xfrm>
            <a:off x="3611633" y="3008666"/>
            <a:ext cx="2672256" cy="622738"/>
            <a:chOff x="9735207" y="765941"/>
            <a:chExt cx="2672256" cy="6227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5F5607-61AC-4EC6-A2E2-3814E04C39B5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67CA2F-7508-462F-9B8E-6B83B625222E}"/>
                </a:ext>
              </a:extLst>
            </p:cNvPr>
            <p:cNvSpPr txBox="1"/>
            <p:nvPr/>
          </p:nvSpPr>
          <p:spPr>
            <a:xfrm>
              <a:off x="10043810" y="892644"/>
              <a:ext cx="220733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Switch modules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A74E16-9672-42AF-9473-8EAE9ECE389A}"/>
              </a:ext>
            </a:extLst>
          </p:cNvPr>
          <p:cNvGrpSpPr/>
          <p:nvPr/>
        </p:nvGrpSpPr>
        <p:grpSpPr>
          <a:xfrm>
            <a:off x="3611633" y="4206926"/>
            <a:ext cx="2672256" cy="622738"/>
            <a:chOff x="9735207" y="765941"/>
            <a:chExt cx="2672256" cy="6227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793EA9-324B-4B9E-8C7A-9C85CEE65961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EB474D-7DDA-4765-8690-FD98CDD86FC8}"/>
                </a:ext>
              </a:extLst>
            </p:cNvPr>
            <p:cNvSpPr txBox="1"/>
            <p:nvPr/>
          </p:nvSpPr>
          <p:spPr>
            <a:xfrm>
              <a:off x="10364937" y="869153"/>
              <a:ext cx="137056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Speed-up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1BC4E-422F-4133-BA14-D26B1B4DF575}"/>
              </a:ext>
            </a:extLst>
          </p:cNvPr>
          <p:cNvGrpSpPr/>
          <p:nvPr/>
        </p:nvGrpSpPr>
        <p:grpSpPr>
          <a:xfrm>
            <a:off x="3590519" y="5246713"/>
            <a:ext cx="2672256" cy="622738"/>
            <a:chOff x="9735207" y="765941"/>
            <a:chExt cx="2672256" cy="6227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CF9278-F945-4355-BA52-BEDC2F51B70F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1600CB-53F3-4B9E-8419-6605F5DE609D}"/>
                </a:ext>
              </a:extLst>
            </p:cNvPr>
            <p:cNvSpPr txBox="1"/>
            <p:nvPr/>
          </p:nvSpPr>
          <p:spPr>
            <a:xfrm>
              <a:off x="10364937" y="869153"/>
              <a:ext cx="132087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Compose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355C60-5CB7-40A1-86C3-BA29CC779366}"/>
              </a:ext>
            </a:extLst>
          </p:cNvPr>
          <p:cNvGrpSpPr/>
          <p:nvPr/>
        </p:nvGrpSpPr>
        <p:grpSpPr>
          <a:xfrm>
            <a:off x="7564631" y="5391574"/>
            <a:ext cx="2672256" cy="622738"/>
            <a:chOff x="7756634" y="1466193"/>
            <a:chExt cx="2672256" cy="6227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67FB6B-09B7-4483-B093-F5F4874D566E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15B6F-7D7F-426C-BD72-5DA8907FFDA8}"/>
                </a:ext>
              </a:extLst>
            </p:cNvPr>
            <p:cNvSpPr txBox="1"/>
            <p:nvPr/>
          </p:nvSpPr>
          <p:spPr>
            <a:xfrm>
              <a:off x="7972262" y="1592896"/>
              <a:ext cx="796693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union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A53E06-1BA4-4E44-A467-9F752DDD70C6}"/>
              </a:ext>
            </a:extLst>
          </p:cNvPr>
          <p:cNvGrpSpPr/>
          <p:nvPr/>
        </p:nvGrpSpPr>
        <p:grpSpPr>
          <a:xfrm>
            <a:off x="7564631" y="4639211"/>
            <a:ext cx="2672256" cy="622738"/>
            <a:chOff x="7756634" y="1466193"/>
            <a:chExt cx="2672256" cy="6227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9DD8CC-F7E1-47EA-BA3C-41E6A1E77298}"/>
                </a:ext>
              </a:extLst>
            </p:cNvPr>
            <p:cNvSpPr/>
            <p:nvPr/>
          </p:nvSpPr>
          <p:spPr>
            <a:xfrm>
              <a:off x="7756634" y="1466193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9C419-4F20-42B5-BA47-D0F7222A8B2C}"/>
                </a:ext>
              </a:extLst>
            </p:cNvPr>
            <p:cNvSpPr txBox="1"/>
            <p:nvPr/>
          </p:nvSpPr>
          <p:spPr>
            <a:xfrm>
              <a:off x="7972262" y="1592896"/>
              <a:ext cx="204703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Multi-modality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Obj-det task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1BC4E-422F-4133-BA14-D26B1B4DF575}"/>
              </a:ext>
            </a:extLst>
          </p:cNvPr>
          <p:cNvGrpSpPr/>
          <p:nvPr/>
        </p:nvGrpSpPr>
        <p:grpSpPr>
          <a:xfrm>
            <a:off x="3404522" y="1746769"/>
            <a:ext cx="2672256" cy="622738"/>
            <a:chOff x="9735207" y="765941"/>
            <a:chExt cx="2672256" cy="6227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CF9278-F945-4355-BA52-BEDC2F51B70F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1600CB-53F3-4B9E-8419-6605F5DE609D}"/>
                </a:ext>
              </a:extLst>
            </p:cNvPr>
            <p:cNvSpPr txBox="1"/>
            <p:nvPr/>
          </p:nvSpPr>
          <p:spPr>
            <a:xfrm>
              <a:off x="9937210" y="892644"/>
              <a:ext cx="226825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Img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cls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 / obj-det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355C60-5CB7-40A1-86C3-BA29CC779366}"/>
              </a:ext>
            </a:extLst>
          </p:cNvPr>
          <p:cNvGrpSpPr/>
          <p:nvPr/>
        </p:nvGrpSpPr>
        <p:grpSpPr>
          <a:xfrm>
            <a:off x="1679807" y="3711967"/>
            <a:ext cx="1705493" cy="622738"/>
            <a:chOff x="7756634" y="1466193"/>
            <a:chExt cx="1705493" cy="6227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67FB6B-09B7-4483-B093-F5F4874D566E}"/>
                </a:ext>
              </a:extLst>
            </p:cNvPr>
            <p:cNvSpPr/>
            <p:nvPr/>
          </p:nvSpPr>
          <p:spPr>
            <a:xfrm>
              <a:off x="7756634" y="1466193"/>
              <a:ext cx="1705493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15B6F-7D7F-426C-BD72-5DA8907FFDA8}"/>
                </a:ext>
              </a:extLst>
            </p:cNvPr>
            <p:cNvSpPr txBox="1"/>
            <p:nvPr/>
          </p:nvSpPr>
          <p:spPr>
            <a:xfrm>
              <a:off x="7972262" y="1592896"/>
              <a:ext cx="1370568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backbone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A7C6D66-70D7-4742-AEA1-CF65B86F0C85}"/>
              </a:ext>
            </a:extLst>
          </p:cNvPr>
          <p:cNvSpPr txBox="1"/>
          <p:nvPr/>
        </p:nvSpPr>
        <p:spPr>
          <a:xfrm>
            <a:off x="1384077" y="4469042"/>
            <a:ext cx="23932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Extract features (local in map)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303D30-1A0A-400A-8903-0F6B50ACE394}"/>
              </a:ext>
            </a:extLst>
          </p:cNvPr>
          <p:cNvGrpSpPr/>
          <p:nvPr/>
        </p:nvGrpSpPr>
        <p:grpSpPr>
          <a:xfrm>
            <a:off x="6537731" y="3711967"/>
            <a:ext cx="1171609" cy="622738"/>
            <a:chOff x="7756634" y="1466193"/>
            <a:chExt cx="1113592" cy="6227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483C07-2A28-4241-8D4D-DAD4982F2BB9}"/>
                </a:ext>
              </a:extLst>
            </p:cNvPr>
            <p:cNvSpPr/>
            <p:nvPr/>
          </p:nvSpPr>
          <p:spPr>
            <a:xfrm>
              <a:off x="7756634" y="1466193"/>
              <a:ext cx="1113592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069F6D-290F-452B-9F3D-628B446B03A7}"/>
                </a:ext>
              </a:extLst>
            </p:cNvPr>
            <p:cNvSpPr txBox="1"/>
            <p:nvPr/>
          </p:nvSpPr>
          <p:spPr>
            <a:xfrm>
              <a:off x="7972262" y="1592896"/>
              <a:ext cx="692497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head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5D2A2A-7A66-404F-A8C2-E634FFA019B3}"/>
              </a:ext>
            </a:extLst>
          </p:cNvPr>
          <p:cNvGrpSpPr/>
          <p:nvPr/>
        </p:nvGrpSpPr>
        <p:grpSpPr>
          <a:xfrm>
            <a:off x="7985227" y="3711967"/>
            <a:ext cx="1171608" cy="622738"/>
            <a:chOff x="7756634" y="1466193"/>
            <a:chExt cx="1113592" cy="62273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859096-94E8-4995-87BD-043DCC5DFDF8}"/>
                </a:ext>
              </a:extLst>
            </p:cNvPr>
            <p:cNvSpPr/>
            <p:nvPr/>
          </p:nvSpPr>
          <p:spPr>
            <a:xfrm>
              <a:off x="7756634" y="1466193"/>
              <a:ext cx="1113592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20055-C0C3-4A60-BA0E-3AA1E319BF16}"/>
                </a:ext>
              </a:extLst>
            </p:cNvPr>
            <p:cNvSpPr txBox="1"/>
            <p:nvPr/>
          </p:nvSpPr>
          <p:spPr>
            <a:xfrm>
              <a:off x="7811306" y="1592896"/>
              <a:ext cx="105892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tx1"/>
                  </a:solidFill>
                </a:rPr>
                <a:t>softmax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28FCD3-313A-4D62-B9A5-52F1D2820365}"/>
              </a:ext>
            </a:extLst>
          </p:cNvPr>
          <p:cNvGrpSpPr/>
          <p:nvPr/>
        </p:nvGrpSpPr>
        <p:grpSpPr>
          <a:xfrm>
            <a:off x="9309237" y="3679701"/>
            <a:ext cx="1171608" cy="622738"/>
            <a:chOff x="7756634" y="1466193"/>
            <a:chExt cx="1113592" cy="62273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5F0C39E-9D0C-4E72-A05D-9D8830AA7B99}"/>
                </a:ext>
              </a:extLst>
            </p:cNvPr>
            <p:cNvSpPr/>
            <p:nvPr/>
          </p:nvSpPr>
          <p:spPr>
            <a:xfrm>
              <a:off x="7756634" y="1466193"/>
              <a:ext cx="1113592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A77990-C2F9-4738-BFA3-084168DE66B1}"/>
                </a:ext>
              </a:extLst>
            </p:cNvPr>
            <p:cNvSpPr txBox="1"/>
            <p:nvPr/>
          </p:nvSpPr>
          <p:spPr>
            <a:xfrm>
              <a:off x="7811306" y="1592896"/>
              <a:ext cx="83037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vector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5A6322-0F21-4992-99C3-114C2726F1C5}"/>
              </a:ext>
            </a:extLst>
          </p:cNvPr>
          <p:cNvGrpSpPr/>
          <p:nvPr/>
        </p:nvGrpSpPr>
        <p:grpSpPr>
          <a:xfrm>
            <a:off x="4202727" y="3686772"/>
            <a:ext cx="1094487" cy="622738"/>
            <a:chOff x="7756634" y="1466193"/>
            <a:chExt cx="1094487" cy="6227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1E8BCE-693E-4A47-9128-0B62B550BA2B}"/>
                </a:ext>
              </a:extLst>
            </p:cNvPr>
            <p:cNvSpPr/>
            <p:nvPr/>
          </p:nvSpPr>
          <p:spPr>
            <a:xfrm>
              <a:off x="7756634" y="1466193"/>
              <a:ext cx="1094487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B651CA-08A6-43B4-A026-682E498C4D33}"/>
                </a:ext>
              </a:extLst>
            </p:cNvPr>
            <p:cNvSpPr txBox="1"/>
            <p:nvPr/>
          </p:nvSpPr>
          <p:spPr>
            <a:xfrm>
              <a:off x="7972262" y="1592896"/>
              <a:ext cx="65723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neck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82D1F5-F493-4515-9BB9-3435D9BC17C3}"/>
              </a:ext>
            </a:extLst>
          </p:cNvPr>
          <p:cNvGrpSpPr/>
          <p:nvPr/>
        </p:nvGrpSpPr>
        <p:grpSpPr>
          <a:xfrm>
            <a:off x="4193406" y="5150576"/>
            <a:ext cx="2191628" cy="904471"/>
            <a:chOff x="7756634" y="1466192"/>
            <a:chExt cx="2191628" cy="90447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8C9B8D-0FFA-438A-A3A4-D63A889C9386}"/>
                </a:ext>
              </a:extLst>
            </p:cNvPr>
            <p:cNvSpPr/>
            <p:nvPr/>
          </p:nvSpPr>
          <p:spPr>
            <a:xfrm>
              <a:off x="7756634" y="1466192"/>
              <a:ext cx="2191628" cy="9044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25B9FD-BCFD-4953-9A09-AC3A8FAB0E6D}"/>
                </a:ext>
              </a:extLst>
            </p:cNvPr>
            <p:cNvSpPr txBox="1"/>
            <p:nvPr/>
          </p:nvSpPr>
          <p:spPr>
            <a:xfrm>
              <a:off x="8085594" y="1549095"/>
              <a:ext cx="1644681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Pyramid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SIFT / SURF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0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2895-E7E0-4D50-A58A-9B8CBE0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1BC4E-422F-4133-BA14-D26B1B4DF575}"/>
              </a:ext>
            </a:extLst>
          </p:cNvPr>
          <p:cNvGrpSpPr/>
          <p:nvPr/>
        </p:nvGrpSpPr>
        <p:grpSpPr>
          <a:xfrm>
            <a:off x="1521150" y="1763017"/>
            <a:ext cx="2672256" cy="622738"/>
            <a:chOff x="9735207" y="765941"/>
            <a:chExt cx="2672256" cy="6227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CF9278-F945-4355-BA52-BEDC2F51B70F}"/>
                </a:ext>
              </a:extLst>
            </p:cNvPr>
            <p:cNvSpPr/>
            <p:nvPr/>
          </p:nvSpPr>
          <p:spPr>
            <a:xfrm>
              <a:off x="9735207" y="765941"/>
              <a:ext cx="2672256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1600CB-53F3-4B9E-8419-6605F5DE609D}"/>
                </a:ext>
              </a:extLst>
            </p:cNvPr>
            <p:cNvSpPr txBox="1"/>
            <p:nvPr/>
          </p:nvSpPr>
          <p:spPr>
            <a:xfrm>
              <a:off x="9937210" y="892644"/>
              <a:ext cx="105637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 code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355C60-5CB7-40A1-86C3-BA29CC779366}"/>
              </a:ext>
            </a:extLst>
          </p:cNvPr>
          <p:cNvGrpSpPr/>
          <p:nvPr/>
        </p:nvGrpSpPr>
        <p:grpSpPr>
          <a:xfrm>
            <a:off x="1516933" y="2714549"/>
            <a:ext cx="1705493" cy="622738"/>
            <a:chOff x="7756634" y="1466193"/>
            <a:chExt cx="1705493" cy="6227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67FB6B-09B7-4483-B093-F5F4874D566E}"/>
                </a:ext>
              </a:extLst>
            </p:cNvPr>
            <p:cNvSpPr/>
            <p:nvPr/>
          </p:nvSpPr>
          <p:spPr>
            <a:xfrm>
              <a:off x="7756634" y="1466193"/>
              <a:ext cx="1705493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15B6F-7D7F-426C-BD72-5DA8907FFDA8}"/>
                </a:ext>
              </a:extLst>
            </p:cNvPr>
            <p:cNvSpPr txBox="1"/>
            <p:nvPr/>
          </p:nvSpPr>
          <p:spPr>
            <a:xfrm>
              <a:off x="7972262" y="1592896"/>
              <a:ext cx="682879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gitee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5A6322-0F21-4992-99C3-114C2726F1C5}"/>
              </a:ext>
            </a:extLst>
          </p:cNvPr>
          <p:cNvGrpSpPr/>
          <p:nvPr/>
        </p:nvGrpSpPr>
        <p:grpSpPr>
          <a:xfrm>
            <a:off x="1516933" y="3695389"/>
            <a:ext cx="5892860" cy="622738"/>
            <a:chOff x="7756634" y="1466193"/>
            <a:chExt cx="5892860" cy="6227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1E8BCE-693E-4A47-9128-0B62B550BA2B}"/>
                </a:ext>
              </a:extLst>
            </p:cNvPr>
            <p:cNvSpPr/>
            <p:nvPr/>
          </p:nvSpPr>
          <p:spPr>
            <a:xfrm>
              <a:off x="7756634" y="1466193"/>
              <a:ext cx="5892860" cy="6227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B651CA-08A6-43B4-A026-682E498C4D33}"/>
                </a:ext>
              </a:extLst>
            </p:cNvPr>
            <p:cNvSpPr txBox="1"/>
            <p:nvPr/>
          </p:nvSpPr>
          <p:spPr>
            <a:xfrm>
              <a:off x="7972262" y="1592896"/>
              <a:ext cx="557043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Anaconda &amp; </a:t>
              </a: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labelImg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 &amp; </a:t>
              </a: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pytorch</a:t>
              </a: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openCV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82D1F5-F493-4515-9BB9-3435D9BC17C3}"/>
              </a:ext>
            </a:extLst>
          </p:cNvPr>
          <p:cNvGrpSpPr/>
          <p:nvPr/>
        </p:nvGrpSpPr>
        <p:grpSpPr>
          <a:xfrm>
            <a:off x="1521150" y="4698341"/>
            <a:ext cx="2191628" cy="622738"/>
            <a:chOff x="7756634" y="1466192"/>
            <a:chExt cx="2191628" cy="90447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8C9B8D-0FFA-438A-A3A4-D63A889C9386}"/>
                </a:ext>
              </a:extLst>
            </p:cNvPr>
            <p:cNvSpPr/>
            <p:nvPr/>
          </p:nvSpPr>
          <p:spPr>
            <a:xfrm>
              <a:off x="7756634" y="1466192"/>
              <a:ext cx="2191628" cy="9044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25B9FD-BCFD-4953-9A09-AC3A8FAB0E6D}"/>
                </a:ext>
              </a:extLst>
            </p:cNvPr>
            <p:cNvSpPr txBox="1"/>
            <p:nvPr/>
          </p:nvSpPr>
          <p:spPr>
            <a:xfrm>
              <a:off x="7968045" y="1652137"/>
              <a:ext cx="163666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MobaXterm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A98BFF-0C2B-45BB-93DE-E994BC731B3B}"/>
              </a:ext>
            </a:extLst>
          </p:cNvPr>
          <p:cNvGrpSpPr/>
          <p:nvPr/>
        </p:nvGrpSpPr>
        <p:grpSpPr>
          <a:xfrm>
            <a:off x="1516932" y="5440577"/>
            <a:ext cx="2676473" cy="622738"/>
            <a:chOff x="7756633" y="1466192"/>
            <a:chExt cx="2676473" cy="9044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EB8DB2-FD3D-4212-BE34-1A19AC34A384}"/>
                </a:ext>
              </a:extLst>
            </p:cNvPr>
            <p:cNvSpPr/>
            <p:nvPr/>
          </p:nvSpPr>
          <p:spPr>
            <a:xfrm>
              <a:off x="7756633" y="1466192"/>
              <a:ext cx="2676473" cy="9044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454516-E4E8-43C0-9C4B-F50FCEB3F034}"/>
                </a:ext>
              </a:extLst>
            </p:cNvPr>
            <p:cNvSpPr txBox="1"/>
            <p:nvPr/>
          </p:nvSpPr>
          <p:spPr>
            <a:xfrm>
              <a:off x="7968045" y="1652137"/>
              <a:ext cx="2317942" cy="536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OpenCV C++, 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Architect: How do you focus on current work?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Comprehensive</a:t>
            </a:r>
          </a:p>
          <a:p>
            <a:pPr marL="0" indent="0">
              <a:buNone/>
            </a:pPr>
            <a:r>
              <a:rPr lang="en-US" dirty="0"/>
              <a:t>        - multiple choices for potential demands</a:t>
            </a:r>
          </a:p>
          <a:p>
            <a:pPr marL="0" indent="0">
              <a:buNone/>
            </a:pPr>
            <a:r>
              <a:rPr lang="en-US" dirty="0"/>
              <a:t>        - project is beyond code.</a:t>
            </a:r>
          </a:p>
          <a:p>
            <a:r>
              <a:rPr lang="en-US" dirty="0"/>
              <a:t>Aim-driven</a:t>
            </a:r>
          </a:p>
          <a:p>
            <a:pPr marL="0" indent="0">
              <a:buNone/>
            </a:pPr>
            <a:r>
              <a:rPr lang="en-US" dirty="0"/>
              <a:t>        - Integrate other’s tools</a:t>
            </a:r>
          </a:p>
          <a:p>
            <a:pPr marL="0" indent="0">
              <a:buNone/>
            </a:pPr>
            <a:r>
              <a:rPr lang="en-US" dirty="0"/>
              <a:t>        - Proto first, </a:t>
            </a:r>
            <a:r>
              <a:rPr lang="en-US" dirty="0" err="1"/>
              <a:t>optim</a:t>
            </a:r>
            <a:r>
              <a:rPr lang="en-US" dirty="0"/>
              <a:t> next.</a:t>
            </a:r>
          </a:p>
          <a:p>
            <a:r>
              <a:rPr lang="en-US" dirty="0"/>
              <a:t>Teamwork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087" y="1512207"/>
            <a:ext cx="1543050" cy="438150"/>
          </a:xfrm>
        </p:spPr>
        <p:txBody>
          <a:bodyPr/>
          <a:lstStyle/>
          <a:p>
            <a:r>
              <a:rPr lang="en-US" dirty="0"/>
              <a:t>CAT rule</a:t>
            </a:r>
          </a:p>
        </p:txBody>
      </p:sp>
    </p:spTree>
    <p:extLst>
      <p:ext uri="{BB962C8B-B14F-4D97-AF65-F5344CB8AC3E}">
        <p14:creationId xmlns:p14="http://schemas.microsoft.com/office/powerpoint/2010/main" val="16538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Comprehensive: Why need Multiple Choices?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Comprehensive</a:t>
            </a:r>
          </a:p>
          <a:p>
            <a:pPr marL="0" indent="0">
              <a:buNone/>
            </a:pPr>
            <a:r>
              <a:rPr lang="en-US" dirty="0"/>
              <a:t>        - multiple choices for potential demands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project is beyond code.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Aim-driven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Integrate other’s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Proto first,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next.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Teamwork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087" y="1512207"/>
            <a:ext cx="1543050" cy="438150"/>
          </a:xfrm>
        </p:spPr>
        <p:txBody>
          <a:bodyPr/>
          <a:lstStyle/>
          <a:p>
            <a:r>
              <a:rPr lang="en-US" dirty="0"/>
              <a:t>CAT rule</a:t>
            </a:r>
          </a:p>
        </p:txBody>
      </p:sp>
    </p:spTree>
    <p:extLst>
      <p:ext uri="{BB962C8B-B14F-4D97-AF65-F5344CB8AC3E}">
        <p14:creationId xmlns:p14="http://schemas.microsoft.com/office/powerpoint/2010/main" val="42323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816429"/>
            <a:ext cx="11010816" cy="707570"/>
          </a:xfrm>
        </p:spPr>
        <p:txBody>
          <a:bodyPr>
            <a:normAutofit/>
          </a:bodyPr>
          <a:lstStyle/>
          <a:p>
            <a:r>
              <a:rPr lang="en-US" dirty="0"/>
              <a:t>Comprehensive: How do we show ourselves?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r>
              <a:rPr lang="en-US" dirty="0"/>
              <a:t>Comprehensive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multiple choices for potential demands</a:t>
            </a:r>
          </a:p>
          <a:p>
            <a:pPr marL="0" indent="0">
              <a:buNone/>
            </a:pPr>
            <a:r>
              <a:rPr lang="en-US" dirty="0"/>
              <a:t>        - project is beyond code.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Aim-driven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Integrate other’s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- Proto first,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next.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Teamwork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087" y="1512207"/>
            <a:ext cx="1543050" cy="438150"/>
          </a:xfrm>
        </p:spPr>
        <p:txBody>
          <a:bodyPr/>
          <a:lstStyle/>
          <a:p>
            <a:r>
              <a:rPr lang="en-US" dirty="0"/>
              <a:t>CAT rule</a:t>
            </a:r>
          </a:p>
        </p:txBody>
      </p:sp>
    </p:spTree>
    <p:extLst>
      <p:ext uri="{BB962C8B-B14F-4D97-AF65-F5344CB8AC3E}">
        <p14:creationId xmlns:p14="http://schemas.microsoft.com/office/powerpoint/2010/main" val="2677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30679"/>
            <a:ext cx="11010816" cy="99332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Comprehensive.beyondcode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idea,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design, doc, demo, code,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ann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6" y="1523999"/>
            <a:ext cx="4988377" cy="438150"/>
          </a:xfrm>
        </p:spPr>
        <p:txBody>
          <a:bodyPr>
            <a:normAutofit/>
          </a:bodyPr>
          <a:lstStyle/>
          <a:p>
            <a:r>
              <a:rPr lang="en-US" dirty="0"/>
              <a:t>Everything starts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1878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30679"/>
            <a:ext cx="11010816" cy="99332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Comprehensive.beyondcode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idea, </a:t>
            </a:r>
            <a:r>
              <a:rPr lang="en-US" sz="3200" dirty="0"/>
              <a:t>design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, doc, demo, code,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ann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534885" y="2139953"/>
            <a:ext cx="10047515" cy="4097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6" y="1523999"/>
            <a:ext cx="4988377" cy="438150"/>
          </a:xfrm>
        </p:spPr>
        <p:txBody>
          <a:bodyPr>
            <a:normAutofit/>
          </a:bodyPr>
          <a:lstStyle/>
          <a:p>
            <a:r>
              <a:rPr lang="en-US" dirty="0"/>
              <a:t>Keep your trials on blueprint</a:t>
            </a:r>
          </a:p>
        </p:txBody>
      </p:sp>
    </p:spTree>
    <p:extLst>
      <p:ext uri="{BB962C8B-B14F-4D97-AF65-F5344CB8AC3E}">
        <p14:creationId xmlns:p14="http://schemas.microsoft.com/office/powerpoint/2010/main" val="4234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30679"/>
            <a:ext cx="11010816" cy="99332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Comprehensive.beyondcode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idea, design, </a:t>
            </a:r>
            <a:r>
              <a:rPr lang="en-US" sz="3200" dirty="0"/>
              <a:t>doc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, demo, code,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ann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3AF2F-3F39-4C0E-9203-6410EB3BBD23}"/>
              </a:ext>
            </a:extLst>
          </p:cNvPr>
          <p:cNvPicPr>
            <a:picLocks noGrp="1" noChangeAspect="1"/>
          </p:cNvPicPr>
          <p:nvPr>
            <p:ph sz="quarter" idx="28"/>
          </p:nvPr>
        </p:nvPicPr>
        <p:blipFill>
          <a:blip r:embed="rId2"/>
          <a:stretch>
            <a:fillRect/>
          </a:stretch>
        </p:blipFill>
        <p:spPr>
          <a:xfrm>
            <a:off x="1948543" y="2221592"/>
            <a:ext cx="8294914" cy="3691039"/>
          </a:xfrm>
        </p:spPr>
      </p:pic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20636" y="1523999"/>
            <a:ext cx="5763985" cy="438150"/>
          </a:xfrm>
        </p:spPr>
        <p:txBody>
          <a:bodyPr>
            <a:normAutofit/>
          </a:bodyPr>
          <a:lstStyle/>
          <a:p>
            <a:r>
              <a:rPr lang="en-US" dirty="0"/>
              <a:t>Write API.md with powerful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F3FDF-E03A-48DE-A2EC-75DAC71B5E8A}"/>
              </a:ext>
            </a:extLst>
          </p:cNvPr>
          <p:cNvSpPr txBox="1"/>
          <p:nvPr/>
        </p:nvSpPr>
        <p:spPr>
          <a:xfrm>
            <a:off x="7739147" y="1541420"/>
            <a:ext cx="122950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ypora.io</a:t>
            </a:r>
          </a:p>
        </p:txBody>
      </p:sp>
    </p:spTree>
    <p:extLst>
      <p:ext uri="{BB962C8B-B14F-4D97-AF65-F5344CB8AC3E}">
        <p14:creationId xmlns:p14="http://schemas.microsoft.com/office/powerpoint/2010/main" val="17252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Comprehensive.beyondcode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idea, design, doc, </a:t>
            </a:r>
            <a:r>
              <a:rPr lang="en-US" sz="3200" dirty="0"/>
              <a:t>demo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, code,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ann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846F-72B9-4698-9BDB-1D0CE54800BF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5643A-AEF1-408D-9DF2-8A3C122279A4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61D8CAA-BB65-468A-B96D-D7AA33CD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188279" y="1612901"/>
            <a:ext cx="3992336" cy="438150"/>
          </a:xfrm>
        </p:spPr>
        <p:txBody>
          <a:bodyPr>
            <a:normAutofit/>
          </a:bodyPr>
          <a:lstStyle/>
          <a:p>
            <a:r>
              <a:rPr lang="en-US" dirty="0"/>
              <a:t>Unfamiliar -&gt; Attracted</a:t>
            </a:r>
          </a:p>
        </p:txBody>
      </p:sp>
    </p:spTree>
    <p:extLst>
      <p:ext uri="{BB962C8B-B14F-4D97-AF65-F5344CB8AC3E}">
        <p14:creationId xmlns:p14="http://schemas.microsoft.com/office/powerpoint/2010/main" val="14315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CFA823-4070-48F9-936E-99DDE63D7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Keynote Speeches</Template>
  <TotalTime>1477</TotalTime>
  <Words>672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CV infrastructure: idet</vt:lpstr>
      <vt:lpstr>What are the Core Components of CV DL model?</vt:lpstr>
      <vt:lpstr>Architect: How do you focus on current work?</vt:lpstr>
      <vt:lpstr>Comprehensive: Why need Multiple Choices?</vt:lpstr>
      <vt:lpstr>Comprehensive: How do we show ourselves?</vt:lpstr>
      <vt:lpstr>Comprehensive.beyondcode:  idea, design, doc, demo, code, ann</vt:lpstr>
      <vt:lpstr>Comprehensive.beyondcode:  idea, design, doc, demo, code, ann</vt:lpstr>
      <vt:lpstr>Comprehensive.beyondcode:  idea, design, doc, demo, code, ann</vt:lpstr>
      <vt:lpstr>Comprehensive.beyondcode:  idea, design, doc, demo, code, ann</vt:lpstr>
      <vt:lpstr>Comprehensive.beyondcode:  idea, design, doc, demo, code, ann</vt:lpstr>
      <vt:lpstr>Aim-driven: architect v.s. wheel-building</vt:lpstr>
      <vt:lpstr>Aim_driven.integration: License issues</vt:lpstr>
      <vt:lpstr>Aim_driven.integration: License issues</vt:lpstr>
      <vt:lpstr>Aim-driven: optimization is always the next</vt:lpstr>
      <vt:lpstr>Teamwork: How do we manage a project?</vt:lpstr>
      <vt:lpstr>Teamwork: Your 1st journey on GitLab</vt:lpstr>
      <vt:lpstr>Teamwork: routine plan &amp; summary</vt:lpstr>
      <vt:lpstr>Teamwork: Divide info into different levels</vt:lpstr>
      <vt:lpstr>AI Engineer v.s. Data Scientist</vt:lpstr>
      <vt:lpstr>Obj-det task</vt:lpstr>
      <vt:lpstr>Obj-det task</vt:lpstr>
      <vt:lpstr>Obj-det task</vt:lpstr>
      <vt:lpstr>Obj-det task</vt:lpstr>
      <vt:lpstr>Obj-det task</vt:lpstr>
      <vt:lpstr>env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infrastructure: idet</dc:title>
  <dc:creator>Yang, Wei2</dc:creator>
  <cp:keywords>CTPClassification=CTP_NT</cp:keywords>
  <cp:lastModifiedBy>Yang, Wei2</cp:lastModifiedBy>
  <cp:revision>1</cp:revision>
  <dcterms:created xsi:type="dcterms:W3CDTF">2021-10-01T09:21:03Z</dcterms:created>
  <dcterms:modified xsi:type="dcterms:W3CDTF">2021-10-08T07:11:17Z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