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98F373-7D37-46D2-944A-A99E5B3857B5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C68F0-56EE-4792-922A-4376ABC6B4BA}" v="97" dt="2021-10-18T03:13:14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, Qi2" userId="6b4a3b7a-ec6e-4c97-881c-6dc4cc685938" providerId="ADAL" clId="{FE4C68F0-56EE-4792-922A-4376ABC6B4BA}"/>
    <pc:docChg chg="undo custSel addSld delSld modSld sldOrd addSection delSection modSection">
      <pc:chgData name="Sun, Qi2" userId="6b4a3b7a-ec6e-4c97-881c-6dc4cc685938" providerId="ADAL" clId="{FE4C68F0-56EE-4792-922A-4376ABC6B4BA}" dt="2021-10-18T06:11:19.190" v="1066" actId="20577"/>
      <pc:docMkLst>
        <pc:docMk/>
      </pc:docMkLst>
      <pc:sldChg chg="addSp delSp modSp new mod setBg">
        <pc:chgData name="Sun, Qi2" userId="6b4a3b7a-ec6e-4c97-881c-6dc4cc685938" providerId="ADAL" clId="{FE4C68F0-56EE-4792-922A-4376ABC6B4BA}" dt="2021-10-18T05:55:02.581" v="1002" actId="20577"/>
        <pc:sldMkLst>
          <pc:docMk/>
          <pc:sldMk cId="2858953951" sldId="256"/>
        </pc:sldMkLst>
        <pc:spChg chg="mod">
          <ac:chgData name="Sun, Qi2" userId="6b4a3b7a-ec6e-4c97-881c-6dc4cc685938" providerId="ADAL" clId="{FE4C68F0-56EE-4792-922A-4376ABC6B4BA}" dt="2021-10-18T05:55:02.581" v="1002" actId="20577"/>
          <ac:spMkLst>
            <pc:docMk/>
            <pc:sldMk cId="2858953951" sldId="256"/>
            <ac:spMk id="2" creationId="{5F47089E-2050-43B0-85E9-D52BE3F7340A}"/>
          </ac:spMkLst>
        </pc:spChg>
        <pc:spChg chg="del mod">
          <ac:chgData name="Sun, Qi2" userId="6b4a3b7a-ec6e-4c97-881c-6dc4cc685938" providerId="ADAL" clId="{FE4C68F0-56EE-4792-922A-4376ABC6B4BA}" dt="2021-10-18T05:54:49.151" v="1001" actId="478"/>
          <ac:spMkLst>
            <pc:docMk/>
            <pc:sldMk cId="2858953951" sldId="256"/>
            <ac:spMk id="3" creationId="{B9197733-33E8-4E5C-991C-9006D578EF16}"/>
          </ac:spMkLst>
        </pc:spChg>
        <pc:spChg chg="add del">
          <ac:chgData name="Sun, Qi2" userId="6b4a3b7a-ec6e-4c97-881c-6dc4cc685938" providerId="ADAL" clId="{FE4C68F0-56EE-4792-922A-4376ABC6B4BA}" dt="2021-10-18T00:42:43.434" v="3" actId="26606"/>
          <ac:spMkLst>
            <pc:docMk/>
            <pc:sldMk cId="2858953951" sldId="256"/>
            <ac:spMk id="8" creationId="{57F231E5-F402-49E1-82B4-C762909ED227}"/>
          </ac:spMkLst>
        </pc:spChg>
        <pc:spChg chg="add del">
          <ac:chgData name="Sun, Qi2" userId="6b4a3b7a-ec6e-4c97-881c-6dc4cc685938" providerId="ADAL" clId="{FE4C68F0-56EE-4792-922A-4376ABC6B4BA}" dt="2021-10-18T00:42:43.434" v="3" actId="26606"/>
          <ac:spMkLst>
            <pc:docMk/>
            <pc:sldMk cId="2858953951" sldId="256"/>
            <ac:spMk id="10" creationId="{6F0BA12B-74D1-4DB1-9A3F-C9BA27B81512}"/>
          </ac:spMkLst>
        </pc:spChg>
        <pc:spChg chg="add del">
          <ac:chgData name="Sun, Qi2" userId="6b4a3b7a-ec6e-4c97-881c-6dc4cc685938" providerId="ADAL" clId="{FE4C68F0-56EE-4792-922A-4376ABC6B4BA}" dt="2021-10-18T00:42:43.434" v="3" actId="26606"/>
          <ac:spMkLst>
            <pc:docMk/>
            <pc:sldMk cId="2858953951" sldId="256"/>
            <ac:spMk id="12" creationId="{515FCC40-AA93-4D3B-90D0-69BC824EAD47}"/>
          </ac:spMkLst>
        </pc:spChg>
        <pc:spChg chg="add del">
          <ac:chgData name="Sun, Qi2" userId="6b4a3b7a-ec6e-4c97-881c-6dc4cc685938" providerId="ADAL" clId="{FE4C68F0-56EE-4792-922A-4376ABC6B4BA}" dt="2021-10-18T00:42:46.383" v="5" actId="26606"/>
          <ac:spMkLst>
            <pc:docMk/>
            <pc:sldMk cId="2858953951" sldId="256"/>
            <ac:spMk id="14" creationId="{99A2CD81-3BB6-4ED6-A50F-DC14F37A95CF}"/>
          </ac:spMkLst>
        </pc:spChg>
        <pc:spChg chg="add del">
          <ac:chgData name="Sun, Qi2" userId="6b4a3b7a-ec6e-4c97-881c-6dc4cc685938" providerId="ADAL" clId="{FE4C68F0-56EE-4792-922A-4376ABC6B4BA}" dt="2021-10-18T00:42:46.383" v="5" actId="26606"/>
          <ac:spMkLst>
            <pc:docMk/>
            <pc:sldMk cId="2858953951" sldId="256"/>
            <ac:spMk id="15" creationId="{B4B5CC49-6FAE-42FA-99B6-A3FDA8C68848}"/>
          </ac:spMkLst>
        </pc:spChg>
        <pc:spChg chg="add del">
          <ac:chgData name="Sun, Qi2" userId="6b4a3b7a-ec6e-4c97-881c-6dc4cc685938" providerId="ADAL" clId="{FE4C68F0-56EE-4792-922A-4376ABC6B4BA}" dt="2021-10-18T00:42:46.383" v="5" actId="26606"/>
          <ac:spMkLst>
            <pc:docMk/>
            <pc:sldMk cId="2858953951" sldId="256"/>
            <ac:spMk id="16" creationId="{E6BC9B4A-2119-4645-B4CA-7817D5FAF4B6}"/>
          </ac:spMkLst>
        </pc:spChg>
        <pc:spChg chg="add del">
          <ac:chgData name="Sun, Qi2" userId="6b4a3b7a-ec6e-4c97-881c-6dc4cc685938" providerId="ADAL" clId="{FE4C68F0-56EE-4792-922A-4376ABC6B4BA}" dt="2021-10-18T00:42:46.868" v="7" actId="26606"/>
          <ac:spMkLst>
            <pc:docMk/>
            <pc:sldMk cId="2858953951" sldId="256"/>
            <ac:spMk id="19" creationId="{2F4AD318-2FB6-4C6E-931E-58E404FA18CD}"/>
          </ac:spMkLst>
        </pc:spChg>
        <pc:spChg chg="add del">
          <ac:chgData name="Sun, Qi2" userId="6b4a3b7a-ec6e-4c97-881c-6dc4cc685938" providerId="ADAL" clId="{FE4C68F0-56EE-4792-922A-4376ABC6B4BA}" dt="2021-10-18T00:42:46.868" v="7" actId="26606"/>
          <ac:spMkLst>
            <pc:docMk/>
            <pc:sldMk cId="2858953951" sldId="256"/>
            <ac:spMk id="20" creationId="{1A118E35-1CBF-4863-8497-F4DF1A166D2D}"/>
          </ac:spMkLst>
        </pc:spChg>
        <pc:spChg chg="add del">
          <ac:chgData name="Sun, Qi2" userId="6b4a3b7a-ec6e-4c97-881c-6dc4cc685938" providerId="ADAL" clId="{FE4C68F0-56EE-4792-922A-4376ABC6B4BA}" dt="2021-10-18T00:42:46.868" v="7" actId="26606"/>
          <ac:spMkLst>
            <pc:docMk/>
            <pc:sldMk cId="2858953951" sldId="256"/>
            <ac:spMk id="21" creationId="{6E187274-5DC2-4BE0-AF99-925D6D973550}"/>
          </ac:spMkLst>
        </pc:spChg>
        <pc:spChg chg="add">
          <ac:chgData name="Sun, Qi2" userId="6b4a3b7a-ec6e-4c97-881c-6dc4cc685938" providerId="ADAL" clId="{FE4C68F0-56EE-4792-922A-4376ABC6B4BA}" dt="2021-10-18T00:42:46.884" v="8" actId="26606"/>
          <ac:spMkLst>
            <pc:docMk/>
            <pc:sldMk cId="2858953951" sldId="256"/>
            <ac:spMk id="23" creationId="{57F231E5-F402-49E1-82B4-C762909ED227}"/>
          </ac:spMkLst>
        </pc:spChg>
        <pc:spChg chg="add">
          <ac:chgData name="Sun, Qi2" userId="6b4a3b7a-ec6e-4c97-881c-6dc4cc685938" providerId="ADAL" clId="{FE4C68F0-56EE-4792-922A-4376ABC6B4BA}" dt="2021-10-18T00:42:46.884" v="8" actId="26606"/>
          <ac:spMkLst>
            <pc:docMk/>
            <pc:sldMk cId="2858953951" sldId="256"/>
            <ac:spMk id="24" creationId="{6F0BA12B-74D1-4DB1-9A3F-C9BA27B81512}"/>
          </ac:spMkLst>
        </pc:spChg>
        <pc:spChg chg="add">
          <ac:chgData name="Sun, Qi2" userId="6b4a3b7a-ec6e-4c97-881c-6dc4cc685938" providerId="ADAL" clId="{FE4C68F0-56EE-4792-922A-4376ABC6B4BA}" dt="2021-10-18T00:42:46.884" v="8" actId="26606"/>
          <ac:spMkLst>
            <pc:docMk/>
            <pc:sldMk cId="2858953951" sldId="256"/>
            <ac:spMk id="25" creationId="{515FCC40-AA93-4D3B-90D0-69BC824EAD47}"/>
          </ac:spMkLst>
        </pc:spChg>
        <pc:cxnChg chg="add del">
          <ac:chgData name="Sun, Qi2" userId="6b4a3b7a-ec6e-4c97-881c-6dc4cc685938" providerId="ADAL" clId="{FE4C68F0-56EE-4792-922A-4376ABC6B4BA}" dt="2021-10-18T00:42:46.383" v="5" actId="26606"/>
          <ac:cxnSpMkLst>
            <pc:docMk/>
            <pc:sldMk cId="2858953951" sldId="256"/>
            <ac:cxnSpMk id="17" creationId="{158D888F-D87A-4C3C-BD82-273E4C8C5E83}"/>
          </ac:cxnSpMkLst>
        </pc:cxnChg>
      </pc:sldChg>
      <pc:sldChg chg="addSp delSp modSp new mod">
        <pc:chgData name="Sun, Qi2" userId="6b4a3b7a-ec6e-4c97-881c-6dc4cc685938" providerId="ADAL" clId="{FE4C68F0-56EE-4792-922A-4376ABC6B4BA}" dt="2021-10-18T03:05:26.832" v="781" actId="1076"/>
        <pc:sldMkLst>
          <pc:docMk/>
          <pc:sldMk cId="2241118236" sldId="257"/>
        </pc:sldMkLst>
        <pc:spChg chg="mod">
          <ac:chgData name="Sun, Qi2" userId="6b4a3b7a-ec6e-4c97-881c-6dc4cc685938" providerId="ADAL" clId="{FE4C68F0-56EE-4792-922A-4376ABC6B4BA}" dt="2021-10-18T00:57:01.797" v="220" actId="113"/>
          <ac:spMkLst>
            <pc:docMk/>
            <pc:sldMk cId="2241118236" sldId="257"/>
            <ac:spMk id="2" creationId="{B5A5D2F7-527F-488D-A5C4-521103F65180}"/>
          </ac:spMkLst>
        </pc:spChg>
        <pc:spChg chg="add mod">
          <ac:chgData name="Sun, Qi2" userId="6b4a3b7a-ec6e-4c97-881c-6dc4cc685938" providerId="ADAL" clId="{FE4C68F0-56EE-4792-922A-4376ABC6B4BA}" dt="2021-10-18T00:48:58.345" v="108" actId="1076"/>
          <ac:spMkLst>
            <pc:docMk/>
            <pc:sldMk cId="2241118236" sldId="257"/>
            <ac:spMk id="5" creationId="{77807119-FA44-47BB-B353-197EEE4F0605}"/>
          </ac:spMkLst>
        </pc:spChg>
        <pc:spChg chg="add del mod">
          <ac:chgData name="Sun, Qi2" userId="6b4a3b7a-ec6e-4c97-881c-6dc4cc685938" providerId="ADAL" clId="{FE4C68F0-56EE-4792-922A-4376ABC6B4BA}" dt="2021-10-18T03:04:23.872" v="714" actId="478"/>
          <ac:spMkLst>
            <pc:docMk/>
            <pc:sldMk cId="2241118236" sldId="257"/>
            <ac:spMk id="6" creationId="{6776DA60-181D-4B3F-9EF7-7F36CCD46F93}"/>
          </ac:spMkLst>
        </pc:spChg>
        <pc:spChg chg="add mod">
          <ac:chgData name="Sun, Qi2" userId="6b4a3b7a-ec6e-4c97-881c-6dc4cc685938" providerId="ADAL" clId="{FE4C68F0-56EE-4792-922A-4376ABC6B4BA}" dt="2021-10-18T03:05:26.832" v="781" actId="1076"/>
          <ac:spMkLst>
            <pc:docMk/>
            <pc:sldMk cId="2241118236" sldId="257"/>
            <ac:spMk id="7" creationId="{BF099009-6746-4345-A267-3DB0C721B9EE}"/>
          </ac:spMkLst>
        </pc:spChg>
        <pc:picChg chg="add mod">
          <ac:chgData name="Sun, Qi2" userId="6b4a3b7a-ec6e-4c97-881c-6dc4cc685938" providerId="ADAL" clId="{FE4C68F0-56EE-4792-922A-4376ABC6B4BA}" dt="2021-10-18T00:48:02.886" v="77" actId="14100"/>
          <ac:picMkLst>
            <pc:docMk/>
            <pc:sldMk cId="2241118236" sldId="257"/>
            <ac:picMk id="4" creationId="{C9E3B9F6-B5FA-4EF7-8DA0-45E529B7B8F2}"/>
          </ac:picMkLst>
        </pc:picChg>
      </pc:sldChg>
      <pc:sldChg chg="addSp delSp modSp add mod">
        <pc:chgData name="Sun, Qi2" userId="6b4a3b7a-ec6e-4c97-881c-6dc4cc685938" providerId="ADAL" clId="{FE4C68F0-56EE-4792-922A-4376ABC6B4BA}" dt="2021-10-18T03:05:51.131" v="827" actId="20577"/>
        <pc:sldMkLst>
          <pc:docMk/>
          <pc:sldMk cId="898304261" sldId="258"/>
        </pc:sldMkLst>
        <pc:spChg chg="mod">
          <ac:chgData name="Sun, Qi2" userId="6b4a3b7a-ec6e-4c97-881c-6dc4cc685938" providerId="ADAL" clId="{FE4C68F0-56EE-4792-922A-4376ABC6B4BA}" dt="2021-10-18T00:57:07.667" v="221" actId="207"/>
          <ac:spMkLst>
            <pc:docMk/>
            <pc:sldMk cId="898304261" sldId="258"/>
            <ac:spMk id="2" creationId="{B5A5D2F7-527F-488D-A5C4-521103F65180}"/>
          </ac:spMkLst>
        </pc:spChg>
        <pc:spChg chg="del">
          <ac:chgData name="Sun, Qi2" userId="6b4a3b7a-ec6e-4c97-881c-6dc4cc685938" providerId="ADAL" clId="{FE4C68F0-56EE-4792-922A-4376ABC6B4BA}" dt="2021-10-18T00:50:06.148" v="139" actId="478"/>
          <ac:spMkLst>
            <pc:docMk/>
            <pc:sldMk cId="898304261" sldId="258"/>
            <ac:spMk id="3" creationId="{6CF09298-7789-4515-8FE6-380129489281}"/>
          </ac:spMkLst>
        </pc:spChg>
        <pc:spChg chg="add mod">
          <ac:chgData name="Sun, Qi2" userId="6b4a3b7a-ec6e-4c97-881c-6dc4cc685938" providerId="ADAL" clId="{FE4C68F0-56EE-4792-922A-4376ABC6B4BA}" dt="2021-10-18T00:49:33.017" v="134" actId="20577"/>
          <ac:spMkLst>
            <pc:docMk/>
            <pc:sldMk cId="898304261" sldId="258"/>
            <ac:spMk id="6" creationId="{708668A3-CD35-4235-85C4-9D1EF6998F25}"/>
          </ac:spMkLst>
        </pc:spChg>
        <pc:spChg chg="add del mod">
          <ac:chgData name="Sun, Qi2" userId="6b4a3b7a-ec6e-4c97-881c-6dc4cc685938" providerId="ADAL" clId="{FE4C68F0-56EE-4792-922A-4376ABC6B4BA}" dt="2021-10-18T03:05:32.363" v="783"/>
          <ac:spMkLst>
            <pc:docMk/>
            <pc:sldMk cId="898304261" sldId="258"/>
            <ac:spMk id="9" creationId="{18A913F8-3740-4E60-92A1-EE2CDFC0B004}"/>
          </ac:spMkLst>
        </pc:spChg>
        <pc:spChg chg="add mod">
          <ac:chgData name="Sun, Qi2" userId="6b4a3b7a-ec6e-4c97-881c-6dc4cc685938" providerId="ADAL" clId="{FE4C68F0-56EE-4792-922A-4376ABC6B4BA}" dt="2021-10-18T03:05:51.131" v="827" actId="20577"/>
          <ac:spMkLst>
            <pc:docMk/>
            <pc:sldMk cId="898304261" sldId="258"/>
            <ac:spMk id="10" creationId="{565C8B0A-0D6D-4AFC-BF3F-2E9986A9D1F6}"/>
          </ac:spMkLst>
        </pc:spChg>
        <pc:picChg chg="del">
          <ac:chgData name="Sun, Qi2" userId="6b4a3b7a-ec6e-4c97-881c-6dc4cc685938" providerId="ADAL" clId="{FE4C68F0-56EE-4792-922A-4376ABC6B4BA}" dt="2021-10-18T00:49:35.401" v="135" actId="478"/>
          <ac:picMkLst>
            <pc:docMk/>
            <pc:sldMk cId="898304261" sldId="258"/>
            <ac:picMk id="4" creationId="{C9E3B9F6-B5FA-4EF7-8DA0-45E529B7B8F2}"/>
          </ac:picMkLst>
        </pc:picChg>
        <pc:picChg chg="add mod">
          <ac:chgData name="Sun, Qi2" userId="6b4a3b7a-ec6e-4c97-881c-6dc4cc685938" providerId="ADAL" clId="{FE4C68F0-56EE-4792-922A-4376ABC6B4BA}" dt="2021-10-18T00:50:08.668" v="140" actId="1076"/>
          <ac:picMkLst>
            <pc:docMk/>
            <pc:sldMk cId="898304261" sldId="258"/>
            <ac:picMk id="7" creationId="{AFB21FE9-AAFD-4B76-9BA6-ADADA42B3CA9}"/>
          </ac:picMkLst>
        </pc:picChg>
        <pc:picChg chg="add mod">
          <ac:chgData name="Sun, Qi2" userId="6b4a3b7a-ec6e-4c97-881c-6dc4cc685938" providerId="ADAL" clId="{FE4C68F0-56EE-4792-922A-4376ABC6B4BA}" dt="2021-10-18T00:58:47.814" v="237" actId="1076"/>
          <ac:picMkLst>
            <pc:docMk/>
            <pc:sldMk cId="898304261" sldId="258"/>
            <ac:picMk id="8" creationId="{518FBCD9-252A-4DA2-8F36-D4AA289E7DE6}"/>
          </ac:picMkLst>
        </pc:picChg>
      </pc:sldChg>
      <pc:sldChg chg="add del">
        <pc:chgData name="Sun, Qi2" userId="6b4a3b7a-ec6e-4c97-881c-6dc4cc685938" providerId="ADAL" clId="{FE4C68F0-56EE-4792-922A-4376ABC6B4BA}" dt="2021-10-18T00:48:49.306" v="106" actId="47"/>
        <pc:sldMkLst>
          <pc:docMk/>
          <pc:sldMk cId="2771854423" sldId="258"/>
        </pc:sldMkLst>
      </pc:sldChg>
      <pc:sldChg chg="modSp add del mod">
        <pc:chgData name="Sun, Qi2" userId="6b4a3b7a-ec6e-4c97-881c-6dc4cc685938" providerId="ADAL" clId="{FE4C68F0-56EE-4792-922A-4376ABC6B4BA}" dt="2021-10-18T00:49:02.486" v="110" actId="47"/>
        <pc:sldMkLst>
          <pc:docMk/>
          <pc:sldMk cId="2700202003" sldId="259"/>
        </pc:sldMkLst>
        <pc:spChg chg="mod">
          <ac:chgData name="Sun, Qi2" userId="6b4a3b7a-ec6e-4c97-881c-6dc4cc685938" providerId="ADAL" clId="{FE4C68F0-56EE-4792-922A-4376ABC6B4BA}" dt="2021-10-18T00:49:01.308" v="109" actId="14100"/>
          <ac:spMkLst>
            <pc:docMk/>
            <pc:sldMk cId="2700202003" sldId="259"/>
            <ac:spMk id="5" creationId="{77807119-FA44-47BB-B353-197EEE4F0605}"/>
          </ac:spMkLst>
        </pc:spChg>
      </pc:sldChg>
      <pc:sldChg chg="addSp delSp modSp add mod">
        <pc:chgData name="Sun, Qi2" userId="6b4a3b7a-ec6e-4c97-881c-6dc4cc685938" providerId="ADAL" clId="{FE4C68F0-56EE-4792-922A-4376ABC6B4BA}" dt="2021-10-18T03:06:33.052" v="864"/>
        <pc:sldMkLst>
          <pc:docMk/>
          <pc:sldMk cId="3387080512" sldId="259"/>
        </pc:sldMkLst>
        <pc:spChg chg="mod">
          <ac:chgData name="Sun, Qi2" userId="6b4a3b7a-ec6e-4c97-881c-6dc4cc685938" providerId="ADAL" clId="{FE4C68F0-56EE-4792-922A-4376ABC6B4BA}" dt="2021-10-18T01:03:45.620" v="345" actId="207"/>
          <ac:spMkLst>
            <pc:docMk/>
            <pc:sldMk cId="3387080512" sldId="259"/>
            <ac:spMk id="2" creationId="{B5A5D2F7-527F-488D-A5C4-521103F65180}"/>
          </ac:spMkLst>
        </pc:spChg>
        <pc:spChg chg="add mod">
          <ac:chgData name="Sun, Qi2" userId="6b4a3b7a-ec6e-4c97-881c-6dc4cc685938" providerId="ADAL" clId="{FE4C68F0-56EE-4792-922A-4376ABC6B4BA}" dt="2021-10-18T00:50:55.605" v="151" actId="20577"/>
          <ac:spMkLst>
            <pc:docMk/>
            <pc:sldMk cId="3387080512" sldId="259"/>
            <ac:spMk id="8" creationId="{63432422-35E9-42A6-A6A7-4A8982204B37}"/>
          </ac:spMkLst>
        </pc:spChg>
        <pc:spChg chg="add mod">
          <ac:chgData name="Sun, Qi2" userId="6b4a3b7a-ec6e-4c97-881c-6dc4cc685938" providerId="ADAL" clId="{FE4C68F0-56EE-4792-922A-4376ABC6B4BA}" dt="2021-10-18T03:06:33.052" v="864"/>
          <ac:spMkLst>
            <pc:docMk/>
            <pc:sldMk cId="3387080512" sldId="259"/>
            <ac:spMk id="9" creationId="{E430405B-C795-4AAE-817A-841AC84E3A63}"/>
          </ac:spMkLst>
        </pc:spChg>
        <pc:spChg chg="add del mod">
          <ac:chgData name="Sun, Qi2" userId="6b4a3b7a-ec6e-4c97-881c-6dc4cc685938" providerId="ADAL" clId="{FE4C68F0-56EE-4792-922A-4376ABC6B4BA}" dt="2021-10-18T00:53:14.166" v="177" actId="478"/>
          <ac:spMkLst>
            <pc:docMk/>
            <pc:sldMk cId="3387080512" sldId="259"/>
            <ac:spMk id="11" creationId="{3804764F-9D0F-48BC-9FC2-318DA5ACD2EE}"/>
          </ac:spMkLst>
        </pc:spChg>
        <pc:spChg chg="add mod">
          <ac:chgData name="Sun, Qi2" userId="6b4a3b7a-ec6e-4c97-881c-6dc4cc685938" providerId="ADAL" clId="{FE4C68F0-56EE-4792-922A-4376ABC6B4BA}" dt="2021-10-18T00:59:16.609" v="242" actId="207"/>
          <ac:spMkLst>
            <pc:docMk/>
            <pc:sldMk cId="3387080512" sldId="259"/>
            <ac:spMk id="12" creationId="{04766F8B-7341-4E9C-866E-2679EBB2D52D}"/>
          </ac:spMkLst>
        </pc:spChg>
        <pc:picChg chg="add del mod">
          <ac:chgData name="Sun, Qi2" userId="6b4a3b7a-ec6e-4c97-881c-6dc4cc685938" providerId="ADAL" clId="{FE4C68F0-56EE-4792-922A-4376ABC6B4BA}" dt="2021-10-18T00:52:00.833" v="157" actId="478"/>
          <ac:picMkLst>
            <pc:docMk/>
            <pc:sldMk cId="3387080512" sldId="259"/>
            <ac:picMk id="3" creationId="{56C7F442-88D0-445E-ACA9-6023DEE05A9C}"/>
          </ac:picMkLst>
        </pc:picChg>
        <pc:picChg chg="add del mod">
          <ac:chgData name="Sun, Qi2" userId="6b4a3b7a-ec6e-4c97-881c-6dc4cc685938" providerId="ADAL" clId="{FE4C68F0-56EE-4792-922A-4376ABC6B4BA}" dt="2021-10-18T00:52:03.069" v="159" actId="478"/>
          <ac:picMkLst>
            <pc:docMk/>
            <pc:sldMk cId="3387080512" sldId="259"/>
            <ac:picMk id="4" creationId="{D5590FAF-921D-4CE3-A5AA-44B104E2B823}"/>
          </ac:picMkLst>
        </pc:picChg>
        <pc:picChg chg="del">
          <ac:chgData name="Sun, Qi2" userId="6b4a3b7a-ec6e-4c97-881c-6dc4cc685938" providerId="ADAL" clId="{FE4C68F0-56EE-4792-922A-4376ABC6B4BA}" dt="2021-10-18T00:51:02.518" v="152" actId="478"/>
          <ac:picMkLst>
            <pc:docMk/>
            <pc:sldMk cId="3387080512" sldId="259"/>
            <ac:picMk id="7" creationId="{AFB21FE9-AAFD-4B76-9BA6-ADADA42B3CA9}"/>
          </ac:picMkLst>
        </pc:picChg>
        <pc:picChg chg="add del mod">
          <ac:chgData name="Sun, Qi2" userId="6b4a3b7a-ec6e-4c97-881c-6dc4cc685938" providerId="ADAL" clId="{FE4C68F0-56EE-4792-922A-4376ABC6B4BA}" dt="2021-10-18T00:52:15.048" v="164" actId="478"/>
          <ac:picMkLst>
            <pc:docMk/>
            <pc:sldMk cId="3387080512" sldId="259"/>
            <ac:picMk id="9" creationId="{81903B24-D460-4371-B166-F56A3BCB70E2}"/>
          </ac:picMkLst>
        </pc:picChg>
        <pc:picChg chg="add mod">
          <ac:chgData name="Sun, Qi2" userId="6b4a3b7a-ec6e-4c97-881c-6dc4cc685938" providerId="ADAL" clId="{FE4C68F0-56EE-4792-922A-4376ABC6B4BA}" dt="2021-10-18T00:52:31.695" v="168" actId="1076"/>
          <ac:picMkLst>
            <pc:docMk/>
            <pc:sldMk cId="3387080512" sldId="259"/>
            <ac:picMk id="10" creationId="{0D07C247-5E61-4039-8F2B-B03505D2C577}"/>
          </ac:picMkLst>
        </pc:picChg>
        <pc:picChg chg="add del mod">
          <ac:chgData name="Sun, Qi2" userId="6b4a3b7a-ec6e-4c97-881c-6dc4cc685938" providerId="ADAL" clId="{FE4C68F0-56EE-4792-922A-4376ABC6B4BA}" dt="2021-10-18T01:10:19.046" v="379" actId="478"/>
          <ac:picMkLst>
            <pc:docMk/>
            <pc:sldMk cId="3387080512" sldId="259"/>
            <ac:picMk id="13" creationId="{56F6F68C-AE26-4525-A5A4-F59BF7B21079}"/>
          </ac:picMkLst>
        </pc:picChg>
      </pc:sldChg>
      <pc:sldChg chg="addSp delSp modSp add mod">
        <pc:chgData name="Sun, Qi2" userId="6b4a3b7a-ec6e-4c97-881c-6dc4cc685938" providerId="ADAL" clId="{FE4C68F0-56EE-4792-922A-4376ABC6B4BA}" dt="2021-10-18T06:11:19.190" v="1066" actId="20577"/>
        <pc:sldMkLst>
          <pc:docMk/>
          <pc:sldMk cId="1433845231" sldId="260"/>
        </pc:sldMkLst>
        <pc:spChg chg="mod">
          <ac:chgData name="Sun, Qi2" userId="6b4a3b7a-ec6e-4c97-881c-6dc4cc685938" providerId="ADAL" clId="{FE4C68F0-56EE-4792-922A-4376ABC6B4BA}" dt="2021-10-18T01:03:56.683" v="346" actId="207"/>
          <ac:spMkLst>
            <pc:docMk/>
            <pc:sldMk cId="1433845231" sldId="260"/>
            <ac:spMk id="2" creationId="{B5A5D2F7-527F-488D-A5C4-521103F65180}"/>
          </ac:spMkLst>
        </pc:spChg>
        <pc:spChg chg="mod">
          <ac:chgData name="Sun, Qi2" userId="6b4a3b7a-ec6e-4c97-881c-6dc4cc685938" providerId="ADAL" clId="{FE4C68F0-56EE-4792-922A-4376ABC6B4BA}" dt="2021-10-18T06:07:32.968" v="1018" actId="20577"/>
          <ac:spMkLst>
            <pc:docMk/>
            <pc:sldMk cId="1433845231" sldId="260"/>
            <ac:spMk id="3" creationId="{6CF09298-7789-4515-8FE6-380129489281}"/>
          </ac:spMkLst>
        </pc:spChg>
        <pc:spChg chg="mod">
          <ac:chgData name="Sun, Qi2" userId="6b4a3b7a-ec6e-4c97-881c-6dc4cc685938" providerId="ADAL" clId="{FE4C68F0-56EE-4792-922A-4376ABC6B4BA}" dt="2021-10-18T01:51:28.384" v="707" actId="1076"/>
          <ac:spMkLst>
            <pc:docMk/>
            <pc:sldMk cId="1433845231" sldId="260"/>
            <ac:spMk id="5" creationId="{77807119-FA44-47BB-B353-197EEE4F0605}"/>
          </ac:spMkLst>
        </pc:spChg>
        <pc:spChg chg="add mod">
          <ac:chgData name="Sun, Qi2" userId="6b4a3b7a-ec6e-4c97-881c-6dc4cc685938" providerId="ADAL" clId="{FE4C68F0-56EE-4792-922A-4376ABC6B4BA}" dt="2021-10-18T06:11:19.190" v="1066" actId="20577"/>
          <ac:spMkLst>
            <pc:docMk/>
            <pc:sldMk cId="1433845231" sldId="260"/>
            <ac:spMk id="6" creationId="{09B9FAB0-F98D-4296-91F4-BBFD4EE41BC0}"/>
          </ac:spMkLst>
        </pc:spChg>
        <pc:spChg chg="add mod">
          <ac:chgData name="Sun, Qi2" userId="6b4a3b7a-ec6e-4c97-881c-6dc4cc685938" providerId="ADAL" clId="{FE4C68F0-56EE-4792-922A-4376ABC6B4BA}" dt="2021-10-18T01:47:58.371" v="660" actId="1076"/>
          <ac:spMkLst>
            <pc:docMk/>
            <pc:sldMk cId="1433845231" sldId="260"/>
            <ac:spMk id="7" creationId="{36AA7CAF-BF3E-4819-903C-0C0B74E71126}"/>
          </ac:spMkLst>
        </pc:spChg>
        <pc:spChg chg="add mod">
          <ac:chgData name="Sun, Qi2" userId="6b4a3b7a-ec6e-4c97-881c-6dc4cc685938" providerId="ADAL" clId="{FE4C68F0-56EE-4792-922A-4376ABC6B4BA}" dt="2021-10-18T01:45:50.110" v="641" actId="20577"/>
          <ac:spMkLst>
            <pc:docMk/>
            <pc:sldMk cId="1433845231" sldId="260"/>
            <ac:spMk id="8" creationId="{D1E66FDA-643D-42A1-A537-B0775B2AA5B6}"/>
          </ac:spMkLst>
        </pc:spChg>
        <pc:spChg chg="add del mod">
          <ac:chgData name="Sun, Qi2" userId="6b4a3b7a-ec6e-4c97-881c-6dc4cc685938" providerId="ADAL" clId="{FE4C68F0-56EE-4792-922A-4376ABC6B4BA}" dt="2021-10-18T01:46:37.796" v="644"/>
          <ac:spMkLst>
            <pc:docMk/>
            <pc:sldMk cId="1433845231" sldId="260"/>
            <ac:spMk id="9" creationId="{B19AE3C7-04AD-4835-8448-3AED2A65B1B1}"/>
          </ac:spMkLst>
        </pc:spChg>
        <pc:spChg chg="add del mod">
          <ac:chgData name="Sun, Qi2" userId="6b4a3b7a-ec6e-4c97-881c-6dc4cc685938" providerId="ADAL" clId="{FE4C68F0-56EE-4792-922A-4376ABC6B4BA}" dt="2021-10-18T03:03:59.729" v="710" actId="478"/>
          <ac:spMkLst>
            <pc:docMk/>
            <pc:sldMk cId="1433845231" sldId="260"/>
            <ac:spMk id="10" creationId="{19CA7943-7101-493C-ADEB-1159330ABCB0}"/>
          </ac:spMkLst>
        </pc:spChg>
        <pc:spChg chg="add del mod">
          <ac:chgData name="Sun, Qi2" userId="6b4a3b7a-ec6e-4c97-881c-6dc4cc685938" providerId="ADAL" clId="{FE4C68F0-56EE-4792-922A-4376ABC6B4BA}" dt="2021-10-18T01:46:38.991" v="646"/>
          <ac:spMkLst>
            <pc:docMk/>
            <pc:sldMk cId="1433845231" sldId="260"/>
            <ac:spMk id="10" creationId="{19F0449F-6C63-40FA-8D23-5CBA5AC2E8DC}"/>
          </ac:spMkLst>
        </pc:spChg>
        <pc:spChg chg="add mod">
          <ac:chgData name="Sun, Qi2" userId="6b4a3b7a-ec6e-4c97-881c-6dc4cc685938" providerId="ADAL" clId="{FE4C68F0-56EE-4792-922A-4376ABC6B4BA}" dt="2021-10-18T01:47:54.774" v="659" actId="14100"/>
          <ac:spMkLst>
            <pc:docMk/>
            <pc:sldMk cId="1433845231" sldId="260"/>
            <ac:spMk id="11" creationId="{49024D7B-D410-4296-A5F0-F6DA6E767C92}"/>
          </ac:spMkLst>
        </pc:spChg>
        <pc:spChg chg="add mod">
          <ac:chgData name="Sun, Qi2" userId="6b4a3b7a-ec6e-4c97-881c-6dc4cc685938" providerId="ADAL" clId="{FE4C68F0-56EE-4792-922A-4376ABC6B4BA}" dt="2021-10-18T03:06:22.135" v="863" actId="20577"/>
          <ac:spMkLst>
            <pc:docMk/>
            <pc:sldMk cId="1433845231" sldId="260"/>
            <ac:spMk id="13" creationId="{2BD22ACF-3513-499F-995F-580858416150}"/>
          </ac:spMkLst>
        </pc:spChg>
        <pc:picChg chg="del">
          <ac:chgData name="Sun, Qi2" userId="6b4a3b7a-ec6e-4c97-881c-6dc4cc685938" providerId="ADAL" clId="{FE4C68F0-56EE-4792-922A-4376ABC6B4BA}" dt="2021-10-18T00:53:52.413" v="217" actId="478"/>
          <ac:picMkLst>
            <pc:docMk/>
            <pc:sldMk cId="1433845231" sldId="260"/>
            <ac:picMk id="4" creationId="{C9E3B9F6-B5FA-4EF7-8DA0-45E529B7B8F2}"/>
          </ac:picMkLst>
        </pc:picChg>
        <pc:picChg chg="add mod">
          <ac:chgData name="Sun, Qi2" userId="6b4a3b7a-ec6e-4c97-881c-6dc4cc685938" providerId="ADAL" clId="{FE4C68F0-56EE-4792-922A-4376ABC6B4BA}" dt="2021-10-18T01:47:54.774" v="659" actId="14100"/>
          <ac:picMkLst>
            <pc:docMk/>
            <pc:sldMk cId="1433845231" sldId="260"/>
            <ac:picMk id="12" creationId="{D2A73C45-E3A0-430D-A667-3275D278BA27}"/>
          </ac:picMkLst>
        </pc:picChg>
      </pc:sldChg>
      <pc:sldChg chg="addSp delSp modSp add del mod">
        <pc:chgData name="Sun, Qi2" userId="6b4a3b7a-ec6e-4c97-881c-6dc4cc685938" providerId="ADAL" clId="{FE4C68F0-56EE-4792-922A-4376ABC6B4BA}" dt="2021-10-18T01:43:32.081" v="551" actId="47"/>
        <pc:sldMkLst>
          <pc:docMk/>
          <pc:sldMk cId="3868640722" sldId="261"/>
        </pc:sldMkLst>
        <pc:spChg chg="mod">
          <ac:chgData name="Sun, Qi2" userId="6b4a3b7a-ec6e-4c97-881c-6dc4cc685938" providerId="ADAL" clId="{FE4C68F0-56EE-4792-922A-4376ABC6B4BA}" dt="2021-10-18T01:03:59.133" v="347" actId="207"/>
          <ac:spMkLst>
            <pc:docMk/>
            <pc:sldMk cId="3868640722" sldId="261"/>
            <ac:spMk id="2" creationId="{B5A5D2F7-527F-488D-A5C4-521103F65180}"/>
          </ac:spMkLst>
        </pc:spChg>
        <pc:spChg chg="del">
          <ac:chgData name="Sun, Qi2" userId="6b4a3b7a-ec6e-4c97-881c-6dc4cc685938" providerId="ADAL" clId="{FE4C68F0-56EE-4792-922A-4376ABC6B4BA}" dt="2021-10-18T01:02:58.725" v="339" actId="478"/>
          <ac:spMkLst>
            <pc:docMk/>
            <pc:sldMk cId="3868640722" sldId="261"/>
            <ac:spMk id="3" creationId="{6CF09298-7789-4515-8FE6-380129489281}"/>
          </ac:spMkLst>
        </pc:spChg>
        <pc:spChg chg="mod">
          <ac:chgData name="Sun, Qi2" userId="6b4a3b7a-ec6e-4c97-881c-6dc4cc685938" providerId="ADAL" clId="{FE4C68F0-56EE-4792-922A-4376ABC6B4BA}" dt="2021-10-18T01:07:33.637" v="375"/>
          <ac:spMkLst>
            <pc:docMk/>
            <pc:sldMk cId="3868640722" sldId="261"/>
            <ac:spMk id="5" creationId="{77807119-FA44-47BB-B353-197EEE4F0605}"/>
          </ac:spMkLst>
        </pc:spChg>
        <pc:spChg chg="add mod">
          <ac:chgData name="Sun, Qi2" userId="6b4a3b7a-ec6e-4c97-881c-6dc4cc685938" providerId="ADAL" clId="{FE4C68F0-56EE-4792-922A-4376ABC6B4BA}" dt="2021-10-18T01:02:34.834" v="338" actId="20577"/>
          <ac:spMkLst>
            <pc:docMk/>
            <pc:sldMk cId="3868640722" sldId="261"/>
            <ac:spMk id="6" creationId="{9B6A53D4-AFDD-435B-9544-AF9531CDCFE2}"/>
          </ac:spMkLst>
        </pc:spChg>
        <pc:spChg chg="add del mod">
          <ac:chgData name="Sun, Qi2" userId="6b4a3b7a-ec6e-4c97-881c-6dc4cc685938" providerId="ADAL" clId="{FE4C68F0-56EE-4792-922A-4376ABC6B4BA}" dt="2021-10-18T01:03:01.105" v="340" actId="478"/>
          <ac:spMkLst>
            <pc:docMk/>
            <pc:sldMk cId="3868640722" sldId="261"/>
            <ac:spMk id="7" creationId="{230026C6-DA77-43A7-A3A4-31663D761227}"/>
          </ac:spMkLst>
        </pc:spChg>
        <pc:spChg chg="add mod">
          <ac:chgData name="Sun, Qi2" userId="6b4a3b7a-ec6e-4c97-881c-6dc4cc685938" providerId="ADAL" clId="{FE4C68F0-56EE-4792-922A-4376ABC6B4BA}" dt="2021-10-18T01:19:07.245" v="505" actId="1076"/>
          <ac:spMkLst>
            <pc:docMk/>
            <pc:sldMk cId="3868640722" sldId="261"/>
            <ac:spMk id="9" creationId="{2F65F3D3-50A9-4CC9-BEE5-26A1A56DEA86}"/>
          </ac:spMkLst>
        </pc:spChg>
        <pc:picChg chg="add mod">
          <ac:chgData name="Sun, Qi2" userId="6b4a3b7a-ec6e-4c97-881c-6dc4cc685938" providerId="ADAL" clId="{FE4C68F0-56EE-4792-922A-4376ABC6B4BA}" dt="2021-10-18T01:03:07.014" v="344" actId="1076"/>
          <ac:picMkLst>
            <pc:docMk/>
            <pc:sldMk cId="3868640722" sldId="261"/>
            <ac:picMk id="8" creationId="{8050129D-7F94-456F-80AA-3C1BA114F3D1}"/>
          </ac:picMkLst>
        </pc:picChg>
      </pc:sldChg>
      <pc:sldChg chg="addSp delSp modSp add del mod ord">
        <pc:chgData name="Sun, Qi2" userId="6b4a3b7a-ec6e-4c97-881c-6dc4cc685938" providerId="ADAL" clId="{FE4C68F0-56EE-4792-922A-4376ABC6B4BA}" dt="2021-10-18T00:58:49.976" v="238" actId="47"/>
        <pc:sldMkLst>
          <pc:docMk/>
          <pc:sldMk cId="4171732838" sldId="261"/>
        </pc:sldMkLst>
        <pc:spChg chg="del">
          <ac:chgData name="Sun, Qi2" userId="6b4a3b7a-ec6e-4c97-881c-6dc4cc685938" providerId="ADAL" clId="{FE4C68F0-56EE-4792-922A-4376ABC6B4BA}" dt="2021-10-18T00:58:18.189" v="231" actId="478"/>
          <ac:spMkLst>
            <pc:docMk/>
            <pc:sldMk cId="4171732838" sldId="261"/>
            <ac:spMk id="6" creationId="{708668A3-CD35-4235-85C4-9D1EF6998F25}"/>
          </ac:spMkLst>
        </pc:spChg>
        <pc:picChg chg="del">
          <ac:chgData name="Sun, Qi2" userId="6b4a3b7a-ec6e-4c97-881c-6dc4cc685938" providerId="ADAL" clId="{FE4C68F0-56EE-4792-922A-4376ABC6B4BA}" dt="2021-10-18T00:57:56.059" v="225" actId="478"/>
          <ac:picMkLst>
            <pc:docMk/>
            <pc:sldMk cId="4171732838" sldId="261"/>
            <ac:picMk id="7" creationId="{AFB21FE9-AAFD-4B76-9BA6-ADADA42B3CA9}"/>
          </ac:picMkLst>
        </pc:picChg>
        <pc:picChg chg="add mod">
          <ac:chgData name="Sun, Qi2" userId="6b4a3b7a-ec6e-4c97-881c-6dc4cc685938" providerId="ADAL" clId="{FE4C68F0-56EE-4792-922A-4376ABC6B4BA}" dt="2021-10-18T00:58:02.206" v="229" actId="1076"/>
          <ac:picMkLst>
            <pc:docMk/>
            <pc:sldMk cId="4171732838" sldId="261"/>
            <ac:picMk id="8" creationId="{2ED28837-F536-49BA-9163-14BED1DD4697}"/>
          </ac:picMkLst>
        </pc:picChg>
      </pc:sldChg>
      <pc:sldChg chg="addSp delSp modSp add del mod">
        <pc:chgData name="Sun, Qi2" userId="6b4a3b7a-ec6e-4c97-881c-6dc4cc685938" providerId="ADAL" clId="{FE4C68F0-56EE-4792-922A-4376ABC6B4BA}" dt="2021-10-18T01:25:10.869" v="506" actId="47"/>
        <pc:sldMkLst>
          <pc:docMk/>
          <pc:sldMk cId="247245365" sldId="262"/>
        </pc:sldMkLst>
        <pc:spChg chg="add mod">
          <ac:chgData name="Sun, Qi2" userId="6b4a3b7a-ec6e-4c97-881c-6dc4cc685938" providerId="ADAL" clId="{FE4C68F0-56EE-4792-922A-4376ABC6B4BA}" dt="2021-10-18T01:18:19.974" v="496" actId="207"/>
          <ac:spMkLst>
            <pc:docMk/>
            <pc:sldMk cId="247245365" sldId="262"/>
            <ac:spMk id="4" creationId="{730250A4-A9B6-4827-87A7-317BB540C810}"/>
          </ac:spMkLst>
        </pc:spChg>
        <pc:spChg chg="mod">
          <ac:chgData name="Sun, Qi2" userId="6b4a3b7a-ec6e-4c97-881c-6dc4cc685938" providerId="ADAL" clId="{FE4C68F0-56EE-4792-922A-4376ABC6B4BA}" dt="2021-10-18T01:07:36.803" v="377" actId="20577"/>
          <ac:spMkLst>
            <pc:docMk/>
            <pc:sldMk cId="247245365" sldId="262"/>
            <ac:spMk id="5" creationId="{77807119-FA44-47BB-B353-197EEE4F0605}"/>
          </ac:spMkLst>
        </pc:spChg>
        <pc:spChg chg="add mod">
          <ac:chgData name="Sun, Qi2" userId="6b4a3b7a-ec6e-4c97-881c-6dc4cc685938" providerId="ADAL" clId="{FE4C68F0-56EE-4792-922A-4376ABC6B4BA}" dt="2021-10-18T01:04:18.443" v="361"/>
          <ac:spMkLst>
            <pc:docMk/>
            <pc:sldMk cId="247245365" sldId="262"/>
            <ac:spMk id="7" creationId="{59DBF8E2-D2C6-4E1A-B66F-590F9D379EE0}"/>
          </ac:spMkLst>
        </pc:spChg>
        <pc:picChg chg="add del mod">
          <ac:chgData name="Sun, Qi2" userId="6b4a3b7a-ec6e-4c97-881c-6dc4cc685938" providerId="ADAL" clId="{FE4C68F0-56EE-4792-922A-4376ABC6B4BA}" dt="2021-10-18T01:15:36.661" v="463" actId="478"/>
          <ac:picMkLst>
            <pc:docMk/>
            <pc:sldMk cId="247245365" sldId="262"/>
            <ac:picMk id="3" creationId="{27B733A8-F682-48BA-9B59-C80C02940A62}"/>
          </ac:picMkLst>
        </pc:picChg>
        <pc:picChg chg="del">
          <ac:chgData name="Sun, Qi2" userId="6b4a3b7a-ec6e-4c97-881c-6dc4cc685938" providerId="ADAL" clId="{FE4C68F0-56EE-4792-922A-4376ABC6B4BA}" dt="2021-10-18T01:04:20.182" v="362" actId="478"/>
          <ac:picMkLst>
            <pc:docMk/>
            <pc:sldMk cId="247245365" sldId="262"/>
            <ac:picMk id="8" creationId="{8050129D-7F94-456F-80AA-3C1BA114F3D1}"/>
          </ac:picMkLst>
        </pc:picChg>
      </pc:sldChg>
      <pc:sldChg chg="addSp delSp modSp add mod">
        <pc:chgData name="Sun, Qi2" userId="6b4a3b7a-ec6e-4c97-881c-6dc4cc685938" providerId="ADAL" clId="{FE4C68F0-56EE-4792-922A-4376ABC6B4BA}" dt="2021-10-18T03:06:54" v="867"/>
        <pc:sldMkLst>
          <pc:docMk/>
          <pc:sldMk cId="1603387194" sldId="263"/>
        </pc:sldMkLst>
        <pc:spChg chg="del">
          <ac:chgData name="Sun, Qi2" userId="6b4a3b7a-ec6e-4c97-881c-6dc4cc685938" providerId="ADAL" clId="{FE4C68F0-56EE-4792-922A-4376ABC6B4BA}" dt="2021-10-18T01:48:12.725" v="663" actId="478"/>
          <ac:spMkLst>
            <pc:docMk/>
            <pc:sldMk cId="1603387194" sldId="263"/>
            <ac:spMk id="5" creationId="{77807119-FA44-47BB-B353-197EEE4F0605}"/>
          </ac:spMkLst>
        </pc:spChg>
        <pc:spChg chg="del">
          <ac:chgData name="Sun, Qi2" userId="6b4a3b7a-ec6e-4c97-881c-6dc4cc685938" providerId="ADAL" clId="{FE4C68F0-56EE-4792-922A-4376ABC6B4BA}" dt="2021-10-18T01:48:12.725" v="663" actId="478"/>
          <ac:spMkLst>
            <pc:docMk/>
            <pc:sldMk cId="1603387194" sldId="263"/>
            <ac:spMk id="6" creationId="{9B6A53D4-AFDD-435B-9544-AF9531CDCFE2}"/>
          </ac:spMkLst>
        </pc:spChg>
        <pc:spChg chg="mod">
          <ac:chgData name="Sun, Qi2" userId="6b4a3b7a-ec6e-4c97-881c-6dc4cc685938" providerId="ADAL" clId="{FE4C68F0-56EE-4792-922A-4376ABC6B4BA}" dt="2021-10-18T01:48:18.658" v="665" actId="1076"/>
          <ac:spMkLst>
            <pc:docMk/>
            <pc:sldMk cId="1603387194" sldId="263"/>
            <ac:spMk id="7" creationId="{59DBF8E2-D2C6-4E1A-B66F-590F9D379EE0}"/>
          </ac:spMkLst>
        </pc:spChg>
        <pc:spChg chg="add mod">
          <ac:chgData name="Sun, Qi2" userId="6b4a3b7a-ec6e-4c97-881c-6dc4cc685938" providerId="ADAL" clId="{FE4C68F0-56EE-4792-922A-4376ABC6B4BA}" dt="2021-10-18T01:51:20.200" v="706" actId="20577"/>
          <ac:spMkLst>
            <pc:docMk/>
            <pc:sldMk cId="1603387194" sldId="263"/>
            <ac:spMk id="8" creationId="{EB7A562E-15EF-4778-A906-0EFD2931DD66}"/>
          </ac:spMkLst>
        </pc:spChg>
        <pc:spChg chg="add mod">
          <ac:chgData name="Sun, Qi2" userId="6b4a3b7a-ec6e-4c97-881c-6dc4cc685938" providerId="ADAL" clId="{FE4C68F0-56EE-4792-922A-4376ABC6B4BA}" dt="2021-10-18T01:48:15.505" v="664" actId="1076"/>
          <ac:spMkLst>
            <pc:docMk/>
            <pc:sldMk cId="1603387194" sldId="263"/>
            <ac:spMk id="9" creationId="{578258E8-122F-4244-AB9C-1EC2C5FA485C}"/>
          </ac:spMkLst>
        </pc:spChg>
        <pc:spChg chg="add del mod">
          <ac:chgData name="Sun, Qi2" userId="6b4a3b7a-ec6e-4c97-881c-6dc4cc685938" providerId="ADAL" clId="{FE4C68F0-56EE-4792-922A-4376ABC6B4BA}" dt="2021-10-18T03:06:53.709" v="866" actId="478"/>
          <ac:spMkLst>
            <pc:docMk/>
            <pc:sldMk cId="1603387194" sldId="263"/>
            <ac:spMk id="10" creationId="{B02C5144-1ADE-466D-BB84-53FD1431F353}"/>
          </ac:spMkLst>
        </pc:spChg>
        <pc:spChg chg="add mod">
          <ac:chgData name="Sun, Qi2" userId="6b4a3b7a-ec6e-4c97-881c-6dc4cc685938" providerId="ADAL" clId="{FE4C68F0-56EE-4792-922A-4376ABC6B4BA}" dt="2021-10-18T03:06:54" v="867"/>
          <ac:spMkLst>
            <pc:docMk/>
            <pc:sldMk cId="1603387194" sldId="263"/>
            <ac:spMk id="11" creationId="{6DC65C1D-2149-4341-ADC6-DB0DBA2F8C0E}"/>
          </ac:spMkLst>
        </pc:spChg>
        <pc:picChg chg="del mod">
          <ac:chgData name="Sun, Qi2" userId="6b4a3b7a-ec6e-4c97-881c-6dc4cc685938" providerId="ADAL" clId="{FE4C68F0-56EE-4792-922A-4376ABC6B4BA}" dt="2021-10-18T01:49:15.754" v="672" actId="478"/>
          <ac:picMkLst>
            <pc:docMk/>
            <pc:sldMk cId="1603387194" sldId="263"/>
            <ac:picMk id="3" creationId="{27B733A8-F682-48BA-9B59-C80C02940A62}"/>
          </ac:picMkLst>
        </pc:picChg>
        <pc:picChg chg="add mod ord">
          <ac:chgData name="Sun, Qi2" userId="6b4a3b7a-ec6e-4c97-881c-6dc4cc685938" providerId="ADAL" clId="{FE4C68F0-56EE-4792-922A-4376ABC6B4BA}" dt="2021-10-18T01:50:12.121" v="677" actId="167"/>
          <ac:picMkLst>
            <pc:docMk/>
            <pc:sldMk cId="1603387194" sldId="263"/>
            <ac:picMk id="4" creationId="{F25693D6-D751-48EA-A820-1090489C63FC}"/>
          </ac:picMkLst>
        </pc:picChg>
      </pc:sldChg>
      <pc:sldChg chg="new del">
        <pc:chgData name="Sun, Qi2" userId="6b4a3b7a-ec6e-4c97-881c-6dc4cc685938" providerId="ADAL" clId="{FE4C68F0-56EE-4792-922A-4376ABC6B4BA}" dt="2021-10-18T01:14:29.312" v="459" actId="680"/>
        <pc:sldMkLst>
          <pc:docMk/>
          <pc:sldMk cId="1941955767" sldId="263"/>
        </pc:sldMkLst>
      </pc:sldChg>
      <pc:sldChg chg="new del">
        <pc:chgData name="Sun, Qi2" userId="6b4a3b7a-ec6e-4c97-881c-6dc4cc685938" providerId="ADAL" clId="{FE4C68F0-56EE-4792-922A-4376ABC6B4BA}" dt="2021-10-18T01:14:33.245" v="461" actId="680"/>
        <pc:sldMkLst>
          <pc:docMk/>
          <pc:sldMk cId="4017734789" sldId="263"/>
        </pc:sldMkLst>
      </pc:sldChg>
      <pc:sldChg chg="new del">
        <pc:chgData name="Sun, Qi2" userId="6b4a3b7a-ec6e-4c97-881c-6dc4cc685938" providerId="ADAL" clId="{FE4C68F0-56EE-4792-922A-4376ABC6B4BA}" dt="2021-10-18T03:06:56.775" v="868" actId="47"/>
        <pc:sldMkLst>
          <pc:docMk/>
          <pc:sldMk cId="1507123691" sldId="264"/>
        </pc:sldMkLst>
      </pc:sldChg>
      <pc:sldChg chg="addSp delSp modSp add mod">
        <pc:chgData name="Sun, Qi2" userId="6b4a3b7a-ec6e-4c97-881c-6dc4cc685938" providerId="ADAL" clId="{FE4C68F0-56EE-4792-922A-4376ABC6B4BA}" dt="2021-10-18T03:11:04.660" v="973" actId="1076"/>
        <pc:sldMkLst>
          <pc:docMk/>
          <pc:sldMk cId="2783643131" sldId="264"/>
        </pc:sldMkLst>
        <pc:spChg chg="mod">
          <ac:chgData name="Sun, Qi2" userId="6b4a3b7a-ec6e-4c97-881c-6dc4cc685938" providerId="ADAL" clId="{FE4C68F0-56EE-4792-922A-4376ABC6B4BA}" dt="2021-10-18T03:09:17.827" v="936" actId="20577"/>
          <ac:spMkLst>
            <pc:docMk/>
            <pc:sldMk cId="2783643131" sldId="264"/>
            <ac:spMk id="2" creationId="{B5A5D2F7-527F-488D-A5C4-521103F65180}"/>
          </ac:spMkLst>
        </pc:spChg>
        <pc:spChg chg="del">
          <ac:chgData name="Sun, Qi2" userId="6b4a3b7a-ec6e-4c97-881c-6dc4cc685938" providerId="ADAL" clId="{FE4C68F0-56EE-4792-922A-4376ABC6B4BA}" dt="2021-10-18T03:08:16.628" v="884" actId="478"/>
          <ac:spMkLst>
            <pc:docMk/>
            <pc:sldMk cId="2783643131" sldId="264"/>
            <ac:spMk id="7" creationId="{59DBF8E2-D2C6-4E1A-B66F-590F9D379EE0}"/>
          </ac:spMkLst>
        </pc:spChg>
        <pc:spChg chg="del">
          <ac:chgData name="Sun, Qi2" userId="6b4a3b7a-ec6e-4c97-881c-6dc4cc685938" providerId="ADAL" clId="{FE4C68F0-56EE-4792-922A-4376ABC6B4BA}" dt="2021-10-18T03:07:34.133" v="878" actId="478"/>
          <ac:spMkLst>
            <pc:docMk/>
            <pc:sldMk cId="2783643131" sldId="264"/>
            <ac:spMk id="8" creationId="{EB7A562E-15EF-4778-A906-0EFD2931DD66}"/>
          </ac:spMkLst>
        </pc:spChg>
        <pc:spChg chg="del mod">
          <ac:chgData name="Sun, Qi2" userId="6b4a3b7a-ec6e-4c97-881c-6dc4cc685938" providerId="ADAL" clId="{FE4C68F0-56EE-4792-922A-4376ABC6B4BA}" dt="2021-10-18T03:08:13.310" v="883" actId="478"/>
          <ac:spMkLst>
            <pc:docMk/>
            <pc:sldMk cId="2783643131" sldId="264"/>
            <ac:spMk id="9" creationId="{578258E8-122F-4244-AB9C-1EC2C5FA485C}"/>
          </ac:spMkLst>
        </pc:spChg>
        <pc:spChg chg="add mod">
          <ac:chgData name="Sun, Qi2" userId="6b4a3b7a-ec6e-4c97-881c-6dc4cc685938" providerId="ADAL" clId="{FE4C68F0-56EE-4792-922A-4376ABC6B4BA}" dt="2021-10-18T03:10:11.065" v="971" actId="20577"/>
          <ac:spMkLst>
            <pc:docMk/>
            <pc:sldMk cId="2783643131" sldId="264"/>
            <ac:spMk id="10" creationId="{059EB45B-6A94-4369-94B6-6F7C651F3E0E}"/>
          </ac:spMkLst>
        </pc:spChg>
        <pc:spChg chg="mod">
          <ac:chgData name="Sun, Qi2" userId="6b4a3b7a-ec6e-4c97-881c-6dc4cc685938" providerId="ADAL" clId="{FE4C68F0-56EE-4792-922A-4376ABC6B4BA}" dt="2021-10-18T03:09:08.975" v="933" actId="20577"/>
          <ac:spMkLst>
            <pc:docMk/>
            <pc:sldMk cId="2783643131" sldId="264"/>
            <ac:spMk id="11" creationId="{6DC65C1D-2149-4341-ADC6-DB0DBA2F8C0E}"/>
          </ac:spMkLst>
        </pc:spChg>
        <pc:picChg chg="add mod">
          <ac:chgData name="Sun, Qi2" userId="6b4a3b7a-ec6e-4c97-881c-6dc4cc685938" providerId="ADAL" clId="{FE4C68F0-56EE-4792-922A-4376ABC6B4BA}" dt="2021-10-18T03:09:48.710" v="938" actId="1076"/>
          <ac:picMkLst>
            <pc:docMk/>
            <pc:sldMk cId="2783643131" sldId="264"/>
            <ac:picMk id="3" creationId="{9FE62D79-CDEB-466C-8F14-0034D50FCD69}"/>
          </ac:picMkLst>
        </pc:picChg>
        <pc:picChg chg="del">
          <ac:chgData name="Sun, Qi2" userId="6b4a3b7a-ec6e-4c97-881c-6dc4cc685938" providerId="ADAL" clId="{FE4C68F0-56EE-4792-922A-4376ABC6B4BA}" dt="2021-10-18T03:07:31.823" v="877" actId="478"/>
          <ac:picMkLst>
            <pc:docMk/>
            <pc:sldMk cId="2783643131" sldId="264"/>
            <ac:picMk id="4" creationId="{F25693D6-D751-48EA-A820-1090489C63FC}"/>
          </ac:picMkLst>
        </pc:picChg>
        <pc:picChg chg="add mod">
          <ac:chgData name="Sun, Qi2" userId="6b4a3b7a-ec6e-4c97-881c-6dc4cc685938" providerId="ADAL" clId="{FE4C68F0-56EE-4792-922A-4376ABC6B4BA}" dt="2021-10-18T03:11:04.660" v="973" actId="1076"/>
          <ac:picMkLst>
            <pc:docMk/>
            <pc:sldMk cId="2783643131" sldId="264"/>
            <ac:picMk id="5" creationId="{0429621D-377C-499D-80EE-1B16CCB95BE8}"/>
          </ac:picMkLst>
        </pc:picChg>
      </pc:sldChg>
      <pc:sldChg chg="delSp modSp add mod">
        <pc:chgData name="Sun, Qi2" userId="6b4a3b7a-ec6e-4c97-881c-6dc4cc685938" providerId="ADAL" clId="{FE4C68F0-56EE-4792-922A-4376ABC6B4BA}" dt="2021-10-18T03:13:52.899" v="996" actId="20577"/>
        <pc:sldMkLst>
          <pc:docMk/>
          <pc:sldMk cId="102584887" sldId="265"/>
        </pc:sldMkLst>
        <pc:spChg chg="mod">
          <ac:chgData name="Sun, Qi2" userId="6b4a3b7a-ec6e-4c97-881c-6dc4cc685938" providerId="ADAL" clId="{FE4C68F0-56EE-4792-922A-4376ABC6B4BA}" dt="2021-10-18T03:13:52.899" v="996" actId="20577"/>
          <ac:spMkLst>
            <pc:docMk/>
            <pc:sldMk cId="102584887" sldId="265"/>
            <ac:spMk id="2" creationId="{B5A5D2F7-527F-488D-A5C4-521103F65180}"/>
          </ac:spMkLst>
        </pc:spChg>
        <pc:spChg chg="mod">
          <ac:chgData name="Sun, Qi2" userId="6b4a3b7a-ec6e-4c97-881c-6dc4cc685938" providerId="ADAL" clId="{FE4C68F0-56EE-4792-922A-4376ABC6B4BA}" dt="2021-10-18T03:13:46.112" v="994" actId="20577"/>
          <ac:spMkLst>
            <pc:docMk/>
            <pc:sldMk cId="102584887" sldId="265"/>
            <ac:spMk id="11" creationId="{6DC65C1D-2149-4341-ADC6-DB0DBA2F8C0E}"/>
          </ac:spMkLst>
        </pc:spChg>
        <pc:picChg chg="del mod">
          <ac:chgData name="Sun, Qi2" userId="6b4a3b7a-ec6e-4c97-881c-6dc4cc685938" providerId="ADAL" clId="{FE4C68F0-56EE-4792-922A-4376ABC6B4BA}" dt="2021-10-18T03:13:41.116" v="993" actId="478"/>
          <ac:picMkLst>
            <pc:docMk/>
            <pc:sldMk cId="102584887" sldId="265"/>
            <ac:picMk id="3" creationId="{9FE62D79-CDEB-466C-8F14-0034D50FCD69}"/>
          </ac:picMkLst>
        </pc:picChg>
        <pc:picChg chg="del">
          <ac:chgData name="Sun, Qi2" userId="6b4a3b7a-ec6e-4c97-881c-6dc4cc685938" providerId="ADAL" clId="{FE4C68F0-56EE-4792-922A-4376ABC6B4BA}" dt="2021-10-18T03:13:39.686" v="991" actId="478"/>
          <ac:picMkLst>
            <pc:docMk/>
            <pc:sldMk cId="102584887" sldId="265"/>
            <ac:picMk id="5" creationId="{0429621D-377C-499D-80EE-1B16CCB95BE8}"/>
          </ac:picMkLst>
        </pc:picChg>
      </pc:sldChg>
      <pc:sldChg chg="new del">
        <pc:chgData name="Sun, Qi2" userId="6b4a3b7a-ec6e-4c97-881c-6dc4cc685938" providerId="ADAL" clId="{FE4C68F0-56EE-4792-922A-4376ABC6B4BA}" dt="2021-10-18T03:17:48.226" v="1000" actId="680"/>
        <pc:sldMkLst>
          <pc:docMk/>
          <pc:sldMk cId="344417022" sldId="266"/>
        </pc:sldMkLst>
      </pc:sldChg>
      <pc:sldChg chg="new del">
        <pc:chgData name="Sun, Qi2" userId="6b4a3b7a-ec6e-4c97-881c-6dc4cc685938" providerId="ADAL" clId="{FE4C68F0-56EE-4792-922A-4376ABC6B4BA}" dt="2021-10-18T03:17:47.780" v="999" actId="680"/>
        <pc:sldMkLst>
          <pc:docMk/>
          <pc:sldMk cId="82580049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BF2827-6E7E-43DC-A9EC-97F7844E125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615A564-8910-4EE3-8291-A9FB430E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7089E-2050-43B0-85E9-D52BE3F73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Post Processing- </a:t>
            </a:r>
            <a:r>
              <a:rPr lang="en-US" altLang="zh-CN" b="1" dirty="0">
                <a:solidFill>
                  <a:schemeClr val="accent5"/>
                </a:solidFill>
              </a:rPr>
              <a:t>NMS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2F7-527F-488D-A5C4-521103F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233"/>
            <a:ext cx="3245023" cy="9807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NMS</a:t>
            </a:r>
            <a:r>
              <a:rPr lang="en-US" dirty="0"/>
              <a:t> &amp; soft-NMS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9298-7789-4515-8FE6-38012948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3B9F6-B5FA-4EF7-8DA0-45E529B7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744233"/>
            <a:ext cx="6510047" cy="5120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807119-FA44-47BB-B353-197EEE4F0605}"/>
              </a:ext>
            </a:extLst>
          </p:cNvPr>
          <p:cNvSpPr/>
          <p:nvPr/>
        </p:nvSpPr>
        <p:spPr>
          <a:xfrm>
            <a:off x="621091" y="2053772"/>
            <a:ext cx="1875366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99009-6746-4345-A267-3DB0C721B9EE}"/>
              </a:ext>
            </a:extLst>
          </p:cNvPr>
          <p:cNvSpPr/>
          <p:nvPr/>
        </p:nvSpPr>
        <p:spPr>
          <a:xfrm>
            <a:off x="0" y="1538066"/>
            <a:ext cx="3441032" cy="373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Purpose: </a:t>
            </a:r>
            <a:r>
              <a:rPr lang="zh-CN" altLang="en-US" dirty="0"/>
              <a:t>解决单目标多检测框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2F7-527F-488D-A5C4-521103F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233"/>
            <a:ext cx="3245023" cy="980734"/>
          </a:xfrm>
        </p:spPr>
        <p:txBody>
          <a:bodyPr>
            <a:normAutofit fontScale="90000"/>
          </a:bodyPr>
          <a:lstStyle/>
          <a:p>
            <a:r>
              <a:rPr lang="en-US" dirty="0"/>
              <a:t>NMS &amp; </a:t>
            </a:r>
            <a:r>
              <a:rPr lang="en-US" dirty="0">
                <a:solidFill>
                  <a:schemeClr val="accent4"/>
                </a:solidFill>
              </a:rPr>
              <a:t>soft-NMS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07119-FA44-47BB-B353-197EEE4F0605}"/>
              </a:ext>
            </a:extLst>
          </p:cNvPr>
          <p:cNvSpPr/>
          <p:nvPr/>
        </p:nvSpPr>
        <p:spPr>
          <a:xfrm>
            <a:off x="621091" y="2053772"/>
            <a:ext cx="1875366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68A3-CD35-4235-85C4-9D1EF6998F25}"/>
              </a:ext>
            </a:extLst>
          </p:cNvPr>
          <p:cNvSpPr/>
          <p:nvPr/>
        </p:nvSpPr>
        <p:spPr>
          <a:xfrm>
            <a:off x="621091" y="3304553"/>
            <a:ext cx="1875366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21FE9-AAFD-4B76-9BA6-ADADA42B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6" y="626194"/>
            <a:ext cx="4842717" cy="5605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FBCD9-252A-4DA2-8F36-D4AA289E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4" y="4094894"/>
            <a:ext cx="2897260" cy="20188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5C8B0A-0D6D-4AFC-BF3F-2E9986A9D1F6}"/>
              </a:ext>
            </a:extLst>
          </p:cNvPr>
          <p:cNvSpPr/>
          <p:nvPr/>
        </p:nvSpPr>
        <p:spPr>
          <a:xfrm>
            <a:off x="0" y="1538066"/>
            <a:ext cx="3441032" cy="373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Purpose: </a:t>
            </a:r>
            <a:r>
              <a:rPr lang="zh-CN" altLang="en-US" dirty="0"/>
              <a:t>临近同类目标检测错误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2F7-527F-488D-A5C4-521103F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233"/>
            <a:ext cx="3245023" cy="980734"/>
          </a:xfrm>
        </p:spPr>
        <p:txBody>
          <a:bodyPr>
            <a:normAutofit fontScale="90000"/>
          </a:bodyPr>
          <a:lstStyle/>
          <a:p>
            <a:r>
              <a:rPr lang="en-US" dirty="0"/>
              <a:t>NMS &amp; </a:t>
            </a:r>
            <a:r>
              <a:rPr lang="en-US" dirty="0">
                <a:solidFill>
                  <a:schemeClr val="accent4"/>
                </a:solidFill>
              </a:rPr>
              <a:t>soft-NMS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07119-FA44-47BB-B353-197EEE4F0605}"/>
              </a:ext>
            </a:extLst>
          </p:cNvPr>
          <p:cNvSpPr/>
          <p:nvPr/>
        </p:nvSpPr>
        <p:spPr>
          <a:xfrm>
            <a:off x="621091" y="2053772"/>
            <a:ext cx="1875366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68A3-CD35-4235-85C4-9D1EF6998F25}"/>
              </a:ext>
            </a:extLst>
          </p:cNvPr>
          <p:cNvSpPr/>
          <p:nvPr/>
        </p:nvSpPr>
        <p:spPr>
          <a:xfrm>
            <a:off x="621091" y="3304553"/>
            <a:ext cx="1875366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32422-35E9-42A6-A6A7-4A8982204B37}"/>
              </a:ext>
            </a:extLst>
          </p:cNvPr>
          <p:cNvSpPr/>
          <p:nvPr/>
        </p:nvSpPr>
        <p:spPr>
          <a:xfrm>
            <a:off x="621091" y="4555334"/>
            <a:ext cx="1875366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7C247-5E61-4039-8F2B-B03505D2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01" y="2053772"/>
            <a:ext cx="3869174" cy="42108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766F8B-7341-4E9C-866E-2679EBB2D52D}"/>
              </a:ext>
            </a:extLst>
          </p:cNvPr>
          <p:cNvSpPr/>
          <p:nvPr/>
        </p:nvSpPr>
        <p:spPr>
          <a:xfrm>
            <a:off x="4903101" y="1122625"/>
            <a:ext cx="1875366" cy="6023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0405B-C795-4AAE-817A-841AC84E3A63}"/>
              </a:ext>
            </a:extLst>
          </p:cNvPr>
          <p:cNvSpPr/>
          <p:nvPr/>
        </p:nvSpPr>
        <p:spPr>
          <a:xfrm>
            <a:off x="0" y="1538066"/>
            <a:ext cx="3441032" cy="373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Purpose: </a:t>
            </a:r>
            <a:r>
              <a:rPr lang="zh-CN" altLang="en-US" dirty="0"/>
              <a:t>临近同类目标检测错误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8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2F7-527F-488D-A5C4-521103F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233"/>
            <a:ext cx="3245023" cy="9807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Matrix</a:t>
            </a:r>
            <a:r>
              <a:rPr lang="en-US" dirty="0"/>
              <a:t> – NMS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9298-7789-4515-8FE6-38012948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021" y="1880292"/>
            <a:ext cx="6336632" cy="134601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dirty="0"/>
              <a:t>The penalty of </a:t>
            </a:r>
            <a:r>
              <a:rPr lang="en-US" b="1" dirty="0"/>
              <a:t>each prediction </a:t>
            </a:r>
            <a:r>
              <a:rPr lang="en-US" b="1" dirty="0">
                <a:solidFill>
                  <a:srgbClr val="FF0000"/>
                </a:solidFill>
              </a:rPr>
              <a:t>mi</a:t>
            </a:r>
            <a:r>
              <a:rPr lang="en-US" b="1" dirty="0"/>
              <a:t> on </a:t>
            </a:r>
            <a:r>
              <a:rPr lang="en-US" b="1" dirty="0" err="1"/>
              <a:t>mj</a:t>
            </a:r>
            <a:r>
              <a:rPr lang="en-US" b="1" dirty="0"/>
              <a:t> (</a:t>
            </a:r>
            <a:r>
              <a:rPr lang="en-US" b="1" dirty="0" err="1"/>
              <a:t>si</a:t>
            </a:r>
            <a:r>
              <a:rPr lang="en-US" b="1" dirty="0"/>
              <a:t> &gt; </a:t>
            </a:r>
            <a:r>
              <a:rPr lang="en-US" b="1" dirty="0" err="1"/>
              <a:t>sj</a:t>
            </a:r>
            <a:r>
              <a:rPr lang="en-US" b="1" dirty="0"/>
              <a:t> ) {mi=</a:t>
            </a:r>
            <a:r>
              <a:rPr lang="en-US" b="1" dirty="0" err="1"/>
              <a:t>mask_i</a:t>
            </a:r>
            <a:r>
              <a:rPr lang="en-US" b="1" dirty="0"/>
              <a:t>, </a:t>
            </a:r>
            <a:r>
              <a:rPr lang="en-US" b="1" dirty="0" err="1"/>
              <a:t>si</a:t>
            </a:r>
            <a:r>
              <a:rPr lang="en-US" b="1" dirty="0"/>
              <a:t>=</a:t>
            </a:r>
            <a:r>
              <a:rPr lang="en-US" b="1" dirty="0" err="1"/>
              <a:t>scores_i</a:t>
            </a:r>
            <a:r>
              <a:rPr lang="en-US" b="1" dirty="0"/>
              <a:t>}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probability</a:t>
            </a:r>
            <a:r>
              <a:rPr lang="en-US" dirty="0"/>
              <a:t> of </a:t>
            </a:r>
            <a:r>
              <a:rPr lang="en-US" b="1" dirty="0">
                <a:solidFill>
                  <a:srgbClr val="FF0000"/>
                </a:solidFill>
              </a:rPr>
              <a:t>mi </a:t>
            </a:r>
            <a:r>
              <a:rPr lang="en-US" b="1" dirty="0"/>
              <a:t>being suppressed</a:t>
            </a:r>
            <a:r>
              <a:rPr lang="en-US" dirty="0"/>
              <a:t>. </a:t>
            </a:r>
            <a:r>
              <a:rPr lang="zh-CN" altLang="en-US" dirty="0"/>
              <a:t>（输入敏感）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07119-FA44-47BB-B353-197EEE4F0605}"/>
              </a:ext>
            </a:extLst>
          </p:cNvPr>
          <p:cNvSpPr/>
          <p:nvPr/>
        </p:nvSpPr>
        <p:spPr>
          <a:xfrm>
            <a:off x="540257" y="2252128"/>
            <a:ext cx="2164508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&amp;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9FAB0-F98D-4296-91F4-BBFD4EE41BC0}"/>
              </a:ext>
            </a:extLst>
          </p:cNvPr>
          <p:cNvSpPr txBox="1"/>
          <p:nvPr/>
        </p:nvSpPr>
        <p:spPr>
          <a:xfrm>
            <a:off x="4794727" y="6166940"/>
            <a:ext cx="585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Q: </a:t>
            </a:r>
            <a:r>
              <a:rPr lang="en-US" dirty="0"/>
              <a:t>What is difference between </a:t>
            </a:r>
            <a:r>
              <a:rPr lang="en-US" dirty="0">
                <a:solidFill>
                  <a:schemeClr val="accent4"/>
                </a:solidFill>
              </a:rPr>
              <a:t>Mask(</a:t>
            </a:r>
            <a:r>
              <a:rPr lang="zh-CN" altLang="en-US" dirty="0">
                <a:solidFill>
                  <a:schemeClr val="accent4"/>
                </a:solidFill>
              </a:rPr>
              <a:t>看文章，</a:t>
            </a:r>
            <a:r>
              <a:rPr lang="en-US" altLang="zh-CN">
                <a:solidFill>
                  <a:schemeClr val="accent4"/>
                </a:solidFill>
              </a:rPr>
              <a:t>instance</a:t>
            </a:r>
            <a:r>
              <a:rPr lang="zh-CN" altLang="en-US">
                <a:solidFill>
                  <a:schemeClr val="accent4"/>
                </a:solidFill>
              </a:rPr>
              <a:t>分</a:t>
            </a:r>
            <a:r>
              <a:rPr lang="zh-CN" altLang="en-US" dirty="0">
                <a:solidFill>
                  <a:schemeClr val="accent4"/>
                </a:solidFill>
              </a:rPr>
              <a:t>割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Detection – BOX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A7CAF-BF3E-4819-903C-0C0B74E71126}"/>
              </a:ext>
            </a:extLst>
          </p:cNvPr>
          <p:cNvSpPr/>
          <p:nvPr/>
        </p:nvSpPr>
        <p:spPr>
          <a:xfrm>
            <a:off x="3674626" y="3314539"/>
            <a:ext cx="1144164" cy="4516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66FDA-643D-42A1-A537-B0775B2AA5B6}"/>
              </a:ext>
            </a:extLst>
          </p:cNvPr>
          <p:cNvSpPr/>
          <p:nvPr/>
        </p:nvSpPr>
        <p:spPr>
          <a:xfrm>
            <a:off x="3650563" y="1234600"/>
            <a:ext cx="2908795" cy="4516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:</a:t>
            </a:r>
            <a:br>
              <a:rPr lang="en-US" dirty="0"/>
            </a:br>
            <a:r>
              <a:rPr lang="en-US" dirty="0"/>
              <a:t>What Influence Decay factor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024D7B-D410-4296-A5F0-F6DA6E767C92}"/>
              </a:ext>
            </a:extLst>
          </p:cNvPr>
          <p:cNvSpPr/>
          <p:nvPr/>
        </p:nvSpPr>
        <p:spPr>
          <a:xfrm>
            <a:off x="5157537" y="3607952"/>
            <a:ext cx="5381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approximate the probability </a:t>
            </a:r>
            <a:r>
              <a:rPr lang="en-US" dirty="0">
                <a:highlight>
                  <a:srgbClr val="FFFF00"/>
                </a:highlight>
              </a:rPr>
              <a:t>by the most overlapped prediction on mi</a:t>
            </a:r>
            <a:r>
              <a:rPr lang="en-US" dirty="0"/>
              <a:t> as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A73C45-E3A0-430D-A667-3275D278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08" y="4281149"/>
            <a:ext cx="2855161" cy="14341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D22ACF-3513-499F-995F-580858416150}"/>
              </a:ext>
            </a:extLst>
          </p:cNvPr>
          <p:cNvSpPr/>
          <p:nvPr/>
        </p:nvSpPr>
        <p:spPr>
          <a:xfrm>
            <a:off x="0" y="1538066"/>
            <a:ext cx="3441032" cy="373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Purpose: NMS</a:t>
            </a:r>
            <a:r>
              <a:rPr lang="zh-CN" altLang="en-US" dirty="0"/>
              <a:t>并行运算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693D6-D751-48EA-A820-1090489C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27" y="1641270"/>
            <a:ext cx="4420637" cy="4189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5D2F7-527F-488D-A5C4-521103F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233"/>
            <a:ext cx="3245023" cy="9807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Matrix</a:t>
            </a:r>
            <a:r>
              <a:rPr lang="en-US" dirty="0"/>
              <a:t> – NMS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BF8E2-D2C6-4E1A-B66F-590F9D379EE0}"/>
              </a:ext>
            </a:extLst>
          </p:cNvPr>
          <p:cNvSpPr/>
          <p:nvPr/>
        </p:nvSpPr>
        <p:spPr>
          <a:xfrm>
            <a:off x="539764" y="4365868"/>
            <a:ext cx="1875366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7A562E-15EF-4778-A906-0EFD2931DD66}"/>
              </a:ext>
            </a:extLst>
          </p:cNvPr>
          <p:cNvSpPr/>
          <p:nvPr/>
        </p:nvSpPr>
        <p:spPr>
          <a:xfrm>
            <a:off x="7552681" y="1641270"/>
            <a:ext cx="428822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compute a </a:t>
            </a:r>
            <a:r>
              <a:rPr lang="en-US" sz="1400" b="1" dirty="0">
                <a:solidFill>
                  <a:schemeClr val="accent4"/>
                </a:solidFill>
              </a:rPr>
              <a:t>N × N </a:t>
            </a:r>
            <a:r>
              <a:rPr lang="en-US" sz="1400" dirty="0"/>
              <a:t>pairwise </a:t>
            </a:r>
            <a:r>
              <a:rPr lang="en-US" sz="1400" b="1" dirty="0" err="1">
                <a:solidFill>
                  <a:schemeClr val="accent4"/>
                </a:solidFill>
              </a:rPr>
              <a:t>IoU</a:t>
            </a:r>
            <a:r>
              <a:rPr lang="en-US" sz="1400" b="1" dirty="0">
                <a:solidFill>
                  <a:schemeClr val="accent4"/>
                </a:solidFill>
              </a:rPr>
              <a:t> matrix </a:t>
            </a:r>
            <a:r>
              <a:rPr lang="en-US" sz="1400" dirty="0"/>
              <a:t>for the top N predictions sorted descending by score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get the </a:t>
            </a:r>
            <a:r>
              <a:rPr lang="en-US" sz="1400" b="1" dirty="0">
                <a:solidFill>
                  <a:schemeClr val="accent4"/>
                </a:solidFill>
              </a:rPr>
              <a:t>most overlapping </a:t>
            </a:r>
            <a:r>
              <a:rPr lang="en-US" sz="1400" b="1" dirty="0" err="1">
                <a:solidFill>
                  <a:schemeClr val="accent4"/>
                </a:solidFill>
              </a:rPr>
              <a:t>IoUs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r>
              <a:rPr lang="en-US" sz="1400" dirty="0"/>
              <a:t>by </a:t>
            </a:r>
            <a:r>
              <a:rPr lang="en-US" sz="1400" b="1" dirty="0">
                <a:solidFill>
                  <a:schemeClr val="accent4"/>
                </a:solidFill>
              </a:rPr>
              <a:t>column-wise max</a:t>
            </a:r>
            <a:r>
              <a:rPr lang="en-US" sz="1400" dirty="0"/>
              <a:t> on the </a:t>
            </a:r>
            <a:r>
              <a:rPr lang="en-US" sz="1400" dirty="0" err="1"/>
              <a:t>IoU</a:t>
            </a:r>
            <a:r>
              <a:rPr lang="en-US" sz="1400" dirty="0"/>
              <a:t> matrix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decay factors are computed, and the decay factor for each prediction is selected as the most effect one by </a:t>
            </a:r>
            <a:r>
              <a:rPr lang="en-US" sz="1400" b="1" dirty="0">
                <a:solidFill>
                  <a:schemeClr val="accent4"/>
                </a:solidFill>
              </a:rPr>
              <a:t>column-wise min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scores are </a:t>
            </a:r>
            <a:r>
              <a:rPr lang="en-US" sz="1400" dirty="0">
                <a:solidFill>
                  <a:schemeClr val="accent4"/>
                </a:solidFill>
              </a:rPr>
              <a:t>updated </a:t>
            </a:r>
            <a:r>
              <a:rPr lang="en-US" sz="1400" dirty="0"/>
              <a:t>by the decay factors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258E8-122F-4244-AB9C-1EC2C5FA485C}"/>
              </a:ext>
            </a:extLst>
          </p:cNvPr>
          <p:cNvSpPr/>
          <p:nvPr/>
        </p:nvSpPr>
        <p:spPr>
          <a:xfrm>
            <a:off x="539764" y="2661213"/>
            <a:ext cx="2164508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&amp;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65C1D-2149-4341-ADC6-DB0DBA2F8C0E}"/>
              </a:ext>
            </a:extLst>
          </p:cNvPr>
          <p:cNvSpPr/>
          <p:nvPr/>
        </p:nvSpPr>
        <p:spPr>
          <a:xfrm>
            <a:off x="0" y="1538066"/>
            <a:ext cx="3441032" cy="373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Purpose: NMS</a:t>
            </a:r>
            <a:r>
              <a:rPr lang="zh-CN" altLang="en-US" dirty="0"/>
              <a:t>并行运算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2F7-527F-488D-A5C4-521103F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233"/>
            <a:ext cx="3245023" cy="98073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DIoU</a:t>
            </a:r>
            <a:r>
              <a:rPr lang="en-US" dirty="0"/>
              <a:t> – NMS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65C1D-2149-4341-ADC6-DB0DBA2F8C0E}"/>
              </a:ext>
            </a:extLst>
          </p:cNvPr>
          <p:cNvSpPr/>
          <p:nvPr/>
        </p:nvSpPr>
        <p:spPr>
          <a:xfrm>
            <a:off x="0" y="1538066"/>
            <a:ext cx="3441032" cy="373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Purpose:</a:t>
            </a:r>
            <a:r>
              <a:rPr lang="zh-CN" altLang="en-US" dirty="0"/>
              <a:t>用更好的标准衡量阈值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62D79-CDEB-466C-8F14-0034D50F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07" y="2685276"/>
            <a:ext cx="4143953" cy="600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9EB45B-6A94-4369-94B6-6F7C651F3E0E}"/>
              </a:ext>
            </a:extLst>
          </p:cNvPr>
          <p:cNvSpPr/>
          <p:nvPr/>
        </p:nvSpPr>
        <p:spPr>
          <a:xfrm>
            <a:off x="540257" y="2252128"/>
            <a:ext cx="2164508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Distance-IOU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9621D-377C-499D-80EE-1B16CCB9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70" y="3572566"/>
            <a:ext cx="206721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2F7-527F-488D-A5C4-521103F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44233"/>
            <a:ext cx="3184358" cy="79383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Confluence </a:t>
            </a:r>
            <a:r>
              <a:rPr lang="en-US" altLang="zh-CN" sz="2200" dirty="0">
                <a:solidFill>
                  <a:schemeClr val="bg1"/>
                </a:solidFill>
              </a:rPr>
              <a:t>NO</a:t>
            </a:r>
            <a:r>
              <a:rPr lang="en-US" sz="2200" dirty="0"/>
              <a:t> – NMS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65C1D-2149-4341-ADC6-DB0DBA2F8C0E}"/>
              </a:ext>
            </a:extLst>
          </p:cNvPr>
          <p:cNvSpPr/>
          <p:nvPr/>
        </p:nvSpPr>
        <p:spPr>
          <a:xfrm>
            <a:off x="0" y="1538066"/>
            <a:ext cx="3441032" cy="373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Purpose: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EB45B-6A94-4369-94B6-6F7C651F3E0E}"/>
              </a:ext>
            </a:extLst>
          </p:cNvPr>
          <p:cNvSpPr/>
          <p:nvPr/>
        </p:nvSpPr>
        <p:spPr>
          <a:xfrm>
            <a:off x="540257" y="2252128"/>
            <a:ext cx="2164508" cy="60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Distance-IOU</a:t>
            </a:r>
          </a:p>
        </p:txBody>
      </p:sp>
    </p:spTree>
    <p:extLst>
      <p:ext uri="{BB962C8B-B14F-4D97-AF65-F5344CB8AC3E}">
        <p14:creationId xmlns:p14="http://schemas.microsoft.com/office/powerpoint/2010/main" val="102584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254</TotalTime>
  <Words>249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Post Processing- NMS</vt:lpstr>
      <vt:lpstr>NMS &amp; soft-NMS</vt:lpstr>
      <vt:lpstr>NMS &amp; soft-NMS</vt:lpstr>
      <vt:lpstr>NMS &amp; soft-NMS</vt:lpstr>
      <vt:lpstr>Matrix – NMS</vt:lpstr>
      <vt:lpstr>Matrix – NMS</vt:lpstr>
      <vt:lpstr>DIoU – NMS</vt:lpstr>
      <vt:lpstr>Confluence NO – NMS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PostProcessing- NMS</dc:title>
  <dc:creator>Sun, Qi2</dc:creator>
  <cp:lastModifiedBy>Sun, Qi2</cp:lastModifiedBy>
  <cp:revision>1</cp:revision>
  <dcterms:created xsi:type="dcterms:W3CDTF">2021-10-18T00:42:21Z</dcterms:created>
  <dcterms:modified xsi:type="dcterms:W3CDTF">2021-10-18T06:11:21Z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a06179-68b3-4e2b-b09b-a2424735516b_Enabled">
    <vt:lpwstr>True</vt:lpwstr>
  </property>
  <property fmtid="{D5CDD505-2E9C-101B-9397-08002B2CF9AE}" pid="3" name="MSIP_Label_9aa06179-68b3-4e2b-b09b-a2424735516b_SiteId">
    <vt:lpwstr>46c98d88-e344-4ed4-8496-4ed7712e255d</vt:lpwstr>
  </property>
  <property fmtid="{D5CDD505-2E9C-101B-9397-08002B2CF9AE}" pid="4" name="MSIP_Label_9aa06179-68b3-4e2b-b09b-a2424735516b_Owner">
    <vt:lpwstr>qi2.sun@intel.com</vt:lpwstr>
  </property>
  <property fmtid="{D5CDD505-2E9C-101B-9397-08002B2CF9AE}" pid="5" name="MSIP_Label_9aa06179-68b3-4e2b-b09b-a2424735516b_SetDate">
    <vt:lpwstr>2021-10-18T00:44:07.4196706Z</vt:lpwstr>
  </property>
  <property fmtid="{D5CDD505-2E9C-101B-9397-08002B2CF9AE}" pid="6" name="MSIP_Label_9aa06179-68b3-4e2b-b09b-a2424735516b_Name">
    <vt:lpwstr>Intel Confidential</vt:lpwstr>
  </property>
  <property fmtid="{D5CDD505-2E9C-101B-9397-08002B2CF9AE}" pid="7" name="MSIP_Label_9aa06179-68b3-4e2b-b09b-a2424735516b_Application">
    <vt:lpwstr>Microsoft Azure Information Protection</vt:lpwstr>
  </property>
  <property fmtid="{D5CDD505-2E9C-101B-9397-08002B2CF9AE}" pid="8" name="MSIP_Label_9aa06179-68b3-4e2b-b09b-a2424735516b_ActionId">
    <vt:lpwstr>2fa128f2-c82f-461e-8aa9-abb78dfc3b3f</vt:lpwstr>
  </property>
  <property fmtid="{D5CDD505-2E9C-101B-9397-08002B2CF9AE}" pid="9" name="MSIP_Label_9aa06179-68b3-4e2b-b09b-a2424735516b_Extended_MSFT_Method">
    <vt:lpwstr>Manual</vt:lpwstr>
  </property>
  <property fmtid="{D5CDD505-2E9C-101B-9397-08002B2CF9AE}" pid="10" name="Sensitivity">
    <vt:lpwstr>Intel Confidential</vt:lpwstr>
  </property>
</Properties>
</file>