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2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DB0A3-FA0B-48B1-8D53-6492B4A75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1964A-672E-4C95-974D-45156906B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03075-2E26-4428-9AF7-F4425450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5CC9-4C94-4681-B568-9794808C4C6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E85B0-F404-4001-A405-5FC12734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016D4-12DD-4BAB-BF7F-38D2460F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7875-E7EB-4514-8C20-72991C20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7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EBDF-813D-4F91-AB65-8C6CA9FD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4E422-6E6E-4D7D-A759-B2CDFC54B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2C1D2-E665-4A6F-A4A0-2A173117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5CC9-4C94-4681-B568-9794808C4C6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3728F-3039-489D-8834-BF48F88F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05BB9-2DA5-44EE-B359-78A7BD72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7875-E7EB-4514-8C20-72991C20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5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1F064-8139-467A-8CB0-1B2CE4637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7E004-917B-40D3-A474-B624CF06B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7B206-5D4F-4817-98E7-BD251090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5CC9-4C94-4681-B568-9794808C4C6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C8292-D15B-4778-86A1-FCD5C6255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1F62-65CB-4C36-A8D2-A594A32F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7875-E7EB-4514-8C20-72991C20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4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4FE4-14A3-4C19-93E3-B4AC8104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B18C1-394E-43EE-A9AA-45A4A397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0DF34-EB00-456A-90D9-D01AA167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5CC9-4C94-4681-B568-9794808C4C6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C39C9-94CC-4FB1-B01B-323C08AF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D01FB-696C-426A-BD5E-BC667DF6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7875-E7EB-4514-8C20-72991C20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1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F3A6-6B2C-4515-9663-A7B5286D8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AC69C-8C45-4124-8D04-5067907FB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E7866-06B3-4037-9965-2E3A13AC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5CC9-4C94-4681-B568-9794808C4C6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E9DCF-F1C5-4CAD-AA68-92BC9E41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2E326-15BF-4AA0-A212-E6D42699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7875-E7EB-4514-8C20-72991C20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0488-A22B-46E7-B9BC-1677F530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BE400-E336-4FAA-9584-9052270F1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FB034-9D45-4F38-B779-931FE11E9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91FF5-BDF3-4598-A9EF-E97BBAAB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5CC9-4C94-4681-B568-9794808C4C6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A95F6-B8E9-4312-82A3-195B9646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8F132-CE3B-4E0C-B012-7621D54F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7875-E7EB-4514-8C20-72991C20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3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969C-7981-4EA1-963C-A026FBAA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B31C8-D0AC-4744-8441-A60D88F25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6FFC7-A7E0-44FA-9769-CFEE21FE7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FBD84-42BA-4310-B942-087B10099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72B093-77CB-41B5-8932-2ED8B6325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E124E-13D1-4565-90EA-EA2EADDA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5CC9-4C94-4681-B568-9794808C4C6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1CD507-9F34-4E9D-A4B3-E69F503F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186E0-0A63-4639-B520-9C07AB7B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7875-E7EB-4514-8C20-72991C20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2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4221-E786-4611-8111-71304195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CE90C-896C-46F0-930F-15FEE5BE7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5CC9-4C94-4681-B568-9794808C4C6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04C9D-72E7-4BBA-9F6C-A6A9D8F7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A6C81-F8BA-464E-AB41-23789D0B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7875-E7EB-4514-8C20-72991C20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4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CD93A-E3B0-4CAA-B148-035D51454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5CC9-4C94-4681-B568-9794808C4C6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CFE87E-0FB4-462A-9709-03D4F0E3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98BB6-0E71-4560-BEAD-E37E13C5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7875-E7EB-4514-8C20-72991C20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BAE7-E3E8-4C3E-8E5B-B9807CFD9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92B59-070D-4EBD-B84A-07E54070E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6175C-CE0D-4766-8918-95255FFFE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A3BDF-B794-4DC6-ABF1-6D9378ED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5CC9-4C94-4681-B568-9794808C4C6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6FA4F-0DD2-4081-AE8B-42B91B21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46211-0A38-4521-BA59-AE982CC8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7875-E7EB-4514-8C20-72991C20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2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BDFE-A747-4906-9E66-09A348BC3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52AEA2-14B8-4021-A7D5-73CC8D2DF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BADAC-ECEA-4C1D-A0BF-134160BD1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E19BB-02C2-49CA-A858-40CEAA05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5CC9-4C94-4681-B568-9794808C4C6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5A675-7588-424D-9E26-2540F9CB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1A00C-9531-4A47-B720-04B478AB6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7875-E7EB-4514-8C20-72991C20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1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7DC326-9A8C-47AA-ADBA-1B52B6845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9436C-C2A0-4DE2-AAF6-AA71701D0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873F2-E818-4132-A599-5F3899B3D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E5CC9-4C94-4681-B568-9794808C4C6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0E753-63F4-488D-84FB-10EB5958A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0A476-5EB0-4076-8B2E-7832B86BB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B7875-E7EB-4514-8C20-72991C206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7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79D578-541E-4DB6-9DE3-497EEF40B6E2}"/>
              </a:ext>
            </a:extLst>
          </p:cNvPr>
          <p:cNvCxnSpPr/>
          <p:nvPr/>
        </p:nvCxnSpPr>
        <p:spPr>
          <a:xfrm>
            <a:off x="2367562" y="2054672"/>
            <a:ext cx="6853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C492B5-CDBE-45EC-9143-65CF9DA21661}"/>
              </a:ext>
            </a:extLst>
          </p:cNvPr>
          <p:cNvSpPr txBox="1"/>
          <p:nvPr/>
        </p:nvSpPr>
        <p:spPr>
          <a:xfrm>
            <a:off x="9304071" y="1750608"/>
            <a:ext cx="109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zh-CN" altLang="en-US" dirty="0"/>
              <a:t>（</a:t>
            </a:r>
            <a:r>
              <a:rPr lang="en-US" altLang="zh-CN" dirty="0"/>
              <a:t>FP32</a:t>
            </a:r>
            <a:r>
              <a:rPr lang="zh-CN" altLang="en-US" dirty="0"/>
              <a:t>）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E952C7-F010-4BDF-922D-3BD827108CB4}"/>
              </a:ext>
            </a:extLst>
          </p:cNvPr>
          <p:cNvCxnSpPr>
            <a:cxnSpLocks/>
          </p:cNvCxnSpPr>
          <p:nvPr/>
        </p:nvCxnSpPr>
        <p:spPr>
          <a:xfrm>
            <a:off x="3824980" y="4035871"/>
            <a:ext cx="4108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664BF2A-760C-4C3B-BFC9-92EE897F0C8D}"/>
              </a:ext>
            </a:extLst>
          </p:cNvPr>
          <p:cNvSpPr txBox="1"/>
          <p:nvPr/>
        </p:nvSpPr>
        <p:spPr>
          <a:xfrm>
            <a:off x="8166160" y="3709903"/>
            <a:ext cx="360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255 </a:t>
            </a:r>
            <a:r>
              <a:rPr lang="zh-CN" altLang="en-US" dirty="0"/>
              <a:t>（</a:t>
            </a:r>
            <a:r>
              <a:rPr lang="en-US" altLang="zh-CN" dirty="0"/>
              <a:t>Fake Quant: binarized FP32</a:t>
            </a:r>
            <a:r>
              <a:rPr lang="zh-CN" altLang="en-US" dirty="0"/>
              <a:t>）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2DA61D-C388-429A-8B5E-2A496E1C8FE8}"/>
              </a:ext>
            </a:extLst>
          </p:cNvPr>
          <p:cNvCxnSpPr>
            <a:cxnSpLocks/>
          </p:cNvCxnSpPr>
          <p:nvPr/>
        </p:nvCxnSpPr>
        <p:spPr>
          <a:xfrm>
            <a:off x="2405199" y="2054670"/>
            <a:ext cx="1402393" cy="198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692AAB-89B7-4464-9DEA-3B60A0FFE1F5}"/>
              </a:ext>
            </a:extLst>
          </p:cNvPr>
          <p:cNvCxnSpPr>
            <a:cxnSpLocks/>
          </p:cNvCxnSpPr>
          <p:nvPr/>
        </p:nvCxnSpPr>
        <p:spPr>
          <a:xfrm flipH="1">
            <a:off x="3805929" y="2054671"/>
            <a:ext cx="839125" cy="198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C12112-3A02-40C3-9675-88C0CE89CE23}"/>
              </a:ext>
            </a:extLst>
          </p:cNvPr>
          <p:cNvSpPr txBox="1"/>
          <p:nvPr/>
        </p:nvSpPr>
        <p:spPr>
          <a:xfrm>
            <a:off x="5808674" y="1750608"/>
            <a:ext cx="109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D3784-737D-4965-9F35-2600ECAD6972}"/>
              </a:ext>
            </a:extLst>
          </p:cNvPr>
          <p:cNvSpPr txBox="1"/>
          <p:nvPr/>
        </p:nvSpPr>
        <p:spPr>
          <a:xfrm>
            <a:off x="3376104" y="3709903"/>
            <a:ext cx="109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932020-DC55-44E9-8A48-910FE3425805}"/>
              </a:ext>
            </a:extLst>
          </p:cNvPr>
          <p:cNvSpPr txBox="1"/>
          <p:nvPr/>
        </p:nvSpPr>
        <p:spPr>
          <a:xfrm>
            <a:off x="1856263" y="1750608"/>
            <a:ext cx="109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3D8E4C-5FA8-44BE-BD2C-37F5F3D668DF}"/>
              </a:ext>
            </a:extLst>
          </p:cNvPr>
          <p:cNvCxnSpPr>
            <a:cxnSpLocks/>
          </p:cNvCxnSpPr>
          <p:nvPr/>
        </p:nvCxnSpPr>
        <p:spPr>
          <a:xfrm>
            <a:off x="7042580" y="2079539"/>
            <a:ext cx="924944" cy="200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A8E245-6BBC-4BC1-88F4-14433004A48E}"/>
              </a:ext>
            </a:extLst>
          </p:cNvPr>
          <p:cNvCxnSpPr>
            <a:cxnSpLocks/>
          </p:cNvCxnSpPr>
          <p:nvPr/>
        </p:nvCxnSpPr>
        <p:spPr>
          <a:xfrm>
            <a:off x="7505052" y="2079539"/>
            <a:ext cx="462472" cy="195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4DDADB-A42A-4380-A67E-07E375F2CE9B}"/>
              </a:ext>
            </a:extLst>
          </p:cNvPr>
          <p:cNvSpPr txBox="1"/>
          <p:nvPr/>
        </p:nvSpPr>
        <p:spPr>
          <a:xfrm>
            <a:off x="1126126" y="4721840"/>
            <a:ext cx="24356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Quant-Aware Training</a:t>
            </a:r>
          </a:p>
          <a:p>
            <a:r>
              <a:rPr lang="en-US" dirty="0"/>
              <a:t>  NV INT8 (Yolov3)</a:t>
            </a:r>
          </a:p>
          <a:p>
            <a:r>
              <a:rPr lang="en-US" dirty="0"/>
              <a:t>  training X</a:t>
            </a:r>
          </a:p>
          <a:p>
            <a:r>
              <a:rPr lang="en-US" dirty="0" err="1"/>
              <a:t>OpenVINO</a:t>
            </a:r>
            <a:r>
              <a:rPr lang="en-US" dirty="0"/>
              <a:t> : </a:t>
            </a:r>
          </a:p>
          <a:p>
            <a:r>
              <a:rPr lang="en-US" dirty="0"/>
              <a:t>  Default Quant</a:t>
            </a:r>
          </a:p>
          <a:p>
            <a:r>
              <a:rPr lang="en-US" dirty="0"/>
              <a:t>  Accuracy-Aware Quant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4917238-5EC9-4797-B997-5720E3B18FF2}"/>
              </a:ext>
            </a:extLst>
          </p:cNvPr>
          <p:cNvCxnSpPr>
            <a:cxnSpLocks/>
          </p:cNvCxnSpPr>
          <p:nvPr/>
        </p:nvCxnSpPr>
        <p:spPr>
          <a:xfrm>
            <a:off x="2322206" y="340310"/>
            <a:ext cx="4108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23873AE-27B1-4FDD-812F-EF2B6FD28F34}"/>
              </a:ext>
            </a:extLst>
          </p:cNvPr>
          <p:cNvCxnSpPr>
            <a:cxnSpLocks/>
          </p:cNvCxnSpPr>
          <p:nvPr/>
        </p:nvCxnSpPr>
        <p:spPr>
          <a:xfrm>
            <a:off x="2474606" y="492710"/>
            <a:ext cx="4108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7B4B41-0B2D-4D89-B73E-5CC07FC189DB}"/>
              </a:ext>
            </a:extLst>
          </p:cNvPr>
          <p:cNvCxnSpPr>
            <a:cxnSpLocks/>
          </p:cNvCxnSpPr>
          <p:nvPr/>
        </p:nvCxnSpPr>
        <p:spPr>
          <a:xfrm>
            <a:off x="2627006" y="645110"/>
            <a:ext cx="4108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D6C403B-64F1-4D11-880C-66CD1A0D0799}"/>
              </a:ext>
            </a:extLst>
          </p:cNvPr>
          <p:cNvCxnSpPr>
            <a:cxnSpLocks/>
          </p:cNvCxnSpPr>
          <p:nvPr/>
        </p:nvCxnSpPr>
        <p:spPr>
          <a:xfrm>
            <a:off x="2779406" y="797510"/>
            <a:ext cx="41088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2CE7DDF-6892-47EE-B3E9-0D3F11780155}"/>
              </a:ext>
            </a:extLst>
          </p:cNvPr>
          <p:cNvCxnSpPr>
            <a:cxnSpLocks/>
          </p:cNvCxnSpPr>
          <p:nvPr/>
        </p:nvCxnSpPr>
        <p:spPr>
          <a:xfrm>
            <a:off x="2931806" y="949910"/>
            <a:ext cx="41088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0DB23CB-BB79-4E52-891B-0573B74919E2}"/>
              </a:ext>
            </a:extLst>
          </p:cNvPr>
          <p:cNvCxnSpPr>
            <a:cxnSpLocks/>
          </p:cNvCxnSpPr>
          <p:nvPr/>
        </p:nvCxnSpPr>
        <p:spPr>
          <a:xfrm>
            <a:off x="3084206" y="1102310"/>
            <a:ext cx="41088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6CBF60A-A136-4714-973C-38F634E0E888}"/>
              </a:ext>
            </a:extLst>
          </p:cNvPr>
          <p:cNvCxnSpPr>
            <a:cxnSpLocks/>
          </p:cNvCxnSpPr>
          <p:nvPr/>
        </p:nvCxnSpPr>
        <p:spPr>
          <a:xfrm>
            <a:off x="3236606" y="1254710"/>
            <a:ext cx="41088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70CB72-DB6E-41F0-8EB2-F7BE8D6D0204}"/>
              </a:ext>
            </a:extLst>
          </p:cNvPr>
          <p:cNvCxnSpPr>
            <a:cxnSpLocks/>
          </p:cNvCxnSpPr>
          <p:nvPr/>
        </p:nvCxnSpPr>
        <p:spPr>
          <a:xfrm>
            <a:off x="3389006" y="1407110"/>
            <a:ext cx="41088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50212A7-F54C-4281-8728-5D6251924955}"/>
              </a:ext>
            </a:extLst>
          </p:cNvPr>
          <p:cNvCxnSpPr>
            <a:cxnSpLocks/>
          </p:cNvCxnSpPr>
          <p:nvPr/>
        </p:nvCxnSpPr>
        <p:spPr>
          <a:xfrm>
            <a:off x="3541406" y="1559510"/>
            <a:ext cx="41088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68E395B-5093-40A7-A872-DC702210B7CC}"/>
              </a:ext>
            </a:extLst>
          </p:cNvPr>
          <p:cNvSpPr txBox="1"/>
          <p:nvPr/>
        </p:nvSpPr>
        <p:spPr>
          <a:xfrm>
            <a:off x="4256005" y="4699552"/>
            <a:ext cx="24083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Quant-Aware Training</a:t>
            </a:r>
          </a:p>
          <a:p>
            <a:r>
              <a:rPr lang="en-US" dirty="0"/>
              <a:t>  NV INT8 (Yolov3)</a:t>
            </a:r>
          </a:p>
          <a:p>
            <a:r>
              <a:rPr lang="en-US" dirty="0"/>
              <a:t>  training X</a:t>
            </a:r>
          </a:p>
          <a:p>
            <a:r>
              <a:rPr lang="en-US" dirty="0"/>
              <a:t>INC (TF/PTH):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FF0000"/>
                </a:solidFill>
              </a:rPr>
              <a:t>accuracy-driven quant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D9BC29-F8B8-4AD9-ABB6-A6591F1B3839}"/>
              </a:ext>
            </a:extLst>
          </p:cNvPr>
          <p:cNvCxnSpPr>
            <a:cxnSpLocks/>
          </p:cNvCxnSpPr>
          <p:nvPr/>
        </p:nvCxnSpPr>
        <p:spPr>
          <a:xfrm flipV="1">
            <a:off x="3561793" y="6285391"/>
            <a:ext cx="6942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752DBA0-9AD1-41EB-ABB2-7E1544D42A04}"/>
              </a:ext>
            </a:extLst>
          </p:cNvPr>
          <p:cNvSpPr txBox="1"/>
          <p:nvPr/>
        </p:nvSpPr>
        <p:spPr>
          <a:xfrm>
            <a:off x="749792" y="4226910"/>
            <a:ext cx="1056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PyTorch (train) -&gt; PyTorch-JIT (infer) |-&gt; </a:t>
            </a:r>
            <a:r>
              <a:rPr lang="en-US" dirty="0" err="1"/>
              <a:t>onnxruntime</a:t>
            </a:r>
            <a:r>
              <a:rPr lang="en-US" dirty="0"/>
              <a:t> (</a:t>
            </a:r>
            <a:r>
              <a:rPr lang="en-US" dirty="0" err="1"/>
              <a:t>onnx</a:t>
            </a:r>
            <a:r>
              <a:rPr lang="en-US" dirty="0"/>
              <a:t>) |-&gt; </a:t>
            </a:r>
            <a:r>
              <a:rPr lang="en-US" dirty="0" err="1"/>
              <a:t>OpenVINO</a:t>
            </a:r>
            <a:r>
              <a:rPr lang="en-US" dirty="0"/>
              <a:t> IR -&gt; </a:t>
            </a:r>
            <a:r>
              <a:rPr lang="en-US" dirty="0" err="1"/>
              <a:t>OpenVINO</a:t>
            </a:r>
            <a:r>
              <a:rPr lang="en-US" dirty="0"/>
              <a:t> POT |-&gt; OVMS </a:t>
            </a:r>
          </a:p>
        </p:txBody>
      </p:sp>
    </p:spTree>
    <p:extLst>
      <p:ext uri="{BB962C8B-B14F-4D97-AF65-F5344CB8AC3E}">
        <p14:creationId xmlns:p14="http://schemas.microsoft.com/office/powerpoint/2010/main" val="174522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78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Wei2</dc:creator>
  <cp:lastModifiedBy>Sun, Qi2</cp:lastModifiedBy>
  <cp:revision>5</cp:revision>
  <dcterms:created xsi:type="dcterms:W3CDTF">2022-03-22T01:54:11Z</dcterms:created>
  <dcterms:modified xsi:type="dcterms:W3CDTF">2022-03-22T08:55:49Z</dcterms:modified>
</cp:coreProperties>
</file>