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EBF4-5705-9637-AC30-A29D550FC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C652A-B1F4-EBE2-CBE9-7A931CE7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3EF1-EE3D-69A1-C35F-FB2EF679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A114-9AFE-56C3-908E-E2679B29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1EC-D552-83DB-2429-79F23A86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0C1B-8270-E841-CD5A-95DB3017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D3E8A-8538-8314-3CDD-5232EF873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0CB0-F863-1411-F96E-8A05C3B5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E0A5-ABAE-C5AD-58FE-14A724F6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5EF2-CE90-3195-6332-60A2BE75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7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954C-1761-F2F3-E41B-B599D4D3C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8E81-F969-5EC1-A8ED-F5F3EDCA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F73A-CA94-A469-80E9-7C103903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30EB-89EE-6ECB-907E-8B811D92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36D2-A47B-5D22-AC3C-032559F6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0A10-C396-8070-034C-1D7C1684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3686-0FFF-2C94-C064-7B13EB97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EC81-5F7B-24C5-69F6-4CECDB13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6794-2F1C-F94B-ABE1-2E0A9B81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5330-03F9-A09B-F307-45B168AC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41F4-A3C7-BD71-9834-6445FDA0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9362D-00FC-96C8-5D76-DE575D94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B654-53BB-2809-F051-069861AE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7084A-BC8A-E67A-B418-6E2C1DDA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81C5-A997-0836-2D21-B12EF3FE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5BA3-9A1D-5AC1-503A-7F9AB2E8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A70C-1502-5BF5-C5B4-6CFBF8571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A3319-A159-2BD2-E7AE-F0DE727B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89A2-0FBE-FC8C-9F14-62A32896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1121-B449-FE1F-8621-3D6227CA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3F937-0555-973D-D6EE-43CE7A02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2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793C-C417-5FA4-947D-3BC67A6F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691F9-C739-2CD2-A1E3-AFDACFBB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4C0CC-E1D7-30AD-81FD-7C41EF16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398AE-F52A-52F0-A588-12E062400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515AC-FCD8-2DD6-B0D4-4E087139E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09B0C-3B58-276F-5717-8BF08864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FE0C3-2EFE-207D-35F7-63695D1D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6047B-A6E6-935A-D77F-B54A7AF0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6D35-3E3E-9BA7-DF5E-B0BBDB40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8DB3-2501-B3D9-F5A6-31A046DF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B6BE9-E46B-E897-5496-815600B4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F24D6-411F-0784-F503-97B6FE55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C1189-11C5-8C3C-80EA-8BA73A9F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EF159-B320-5D6B-0455-1F685819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9C894-EE0E-1E04-06D3-8EC24119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1BB-9976-499D-2FAA-9EC2B7FA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8567-52F5-F133-9625-51DB52F7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7CE16-D2AA-8B5E-7214-F8116C77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E8CD1-D1DE-09FA-790F-A33847B7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0677D-82D7-A8EA-52BB-13DDD09A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178A1-2651-CAAC-C77A-9B98FE1D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F40C-2F15-B6DB-2877-CA8543B6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D5825-7B56-61B9-F5C0-FBC73D11C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920A7-054D-1803-A692-05A10999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14A5D-BCEC-C7DC-9B6E-FAC4556A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94260-A58D-0FD1-4E3E-3F255E69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BE24E-651D-33EE-90DD-4F645603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26378-BDDE-6780-9595-BC6027FA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364E-5504-8B55-68E8-F7B825E27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D756-2D06-D7E0-9A94-80C1AB1A0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FB0E9-2399-4353-ABA7-09DEBB37F9F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E218-6193-ED9F-69A2-B39D91389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4903-30B3-966B-7B5B-A1DE936F7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3C8D-8995-4068-88C2-DE2FA35A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2E65F-B5C9-E52F-C0CA-626E3836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4550" y1="74370" x2="24550" y2="74370"/>
                        <a14:foregroundMark x1="27332" y1="69118" x2="26841" y2="77311"/>
                        <a14:foregroundMark x1="31915" y1="70588" x2="30442" y2="70798"/>
                        <a14:foregroundMark x1="30442" y1="71849" x2="29460" y2="78361"/>
                        <a14:foregroundMark x1="35188" y1="72059" x2="35352" y2="77101"/>
                        <a14:foregroundMark x1="35679" y1="71849" x2="38953" y2="72269"/>
                        <a14:foregroundMark x1="43535" y1="72899" x2="42553" y2="76050"/>
                        <a14:foregroundMark x1="41899" y1="77731" x2="42390" y2="81723"/>
                        <a14:foregroundMark x1="46154" y1="82143" x2="46481" y2="80462"/>
                        <a14:foregroundMark x1="51064" y1="72899" x2="49427" y2="75000"/>
                        <a14:foregroundMark x1="51227" y1="77311" x2="52864" y2="78782"/>
                        <a14:foregroundMark x1="57447" y1="76261" x2="55974" y2="79622"/>
                        <a14:foregroundMark x1="62520" y1="77521" x2="62357" y2="82143"/>
                        <a14:foregroundMark x1="63666" y1="82353" x2="64321" y2="82353"/>
                        <a14:foregroundMark x1="66448" y1="79622" x2="66285" y2="84874"/>
                        <a14:foregroundMark x1="70049" y1="78782" x2="68576" y2="82353"/>
                        <a14:foregroundMark x1="73486" y1="85294" x2="73813" y2="82983"/>
                        <a14:foregroundMark x1="76268" y1="81092" x2="75614" y2="84454"/>
                        <a14:foregroundMark x1="79869" y1="82773" x2="79869" y2="86765"/>
                        <a14:foregroundMark x1="83470" y1="82353" x2="83470" y2="878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6112" y="1162050"/>
            <a:ext cx="58197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1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it-lab1109</dc:creator>
  <cp:lastModifiedBy>it-lab1109</cp:lastModifiedBy>
  <cp:revision>1</cp:revision>
  <dcterms:created xsi:type="dcterms:W3CDTF">2023-11-20T08:06:51Z</dcterms:created>
  <dcterms:modified xsi:type="dcterms:W3CDTF">2023-11-20T08:59:34Z</dcterms:modified>
</cp:coreProperties>
</file>