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2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6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1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EA7BC5-4205-4136-80A3-4D1117B896C9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CF952D-B00F-4BAF-B39C-0BFD776DA0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1A6-F2BD-0137-5F2E-4721D58F7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Movie Success Prediction Using Social Media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F9F83-F18B-08AA-DF74-E45FF7E7D23A}"/>
              </a:ext>
            </a:extLst>
          </p:cNvPr>
          <p:cNvSpPr txBox="1"/>
          <p:nvPr/>
        </p:nvSpPr>
        <p:spPr>
          <a:xfrm>
            <a:off x="8631936" y="5230367"/>
            <a:ext cx="298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Aniruddha Das</a:t>
            </a:r>
          </a:p>
        </p:txBody>
      </p:sp>
    </p:spTree>
    <p:extLst>
      <p:ext uri="{BB962C8B-B14F-4D97-AF65-F5344CB8AC3E}">
        <p14:creationId xmlns:p14="http://schemas.microsoft.com/office/powerpoint/2010/main" val="28566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6702-102F-9A65-D42C-A427302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 &amp; Models Made + Hyper-Parameter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45B9B-4F30-138F-CAF0-ABE18787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84832"/>
            <a:ext cx="9720071" cy="4398264"/>
          </a:xfrm>
        </p:spPr>
      </p:pic>
    </p:spTree>
    <p:extLst>
      <p:ext uri="{BB962C8B-B14F-4D97-AF65-F5344CB8AC3E}">
        <p14:creationId xmlns:p14="http://schemas.microsoft.com/office/powerpoint/2010/main" val="193353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29B1-2BA4-499E-AFB5-3D108798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23D3-8DBA-F499-57CF-E5ADC97E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this kind of task, consisting of a dataset containing complex and sometimes unnecessary relationships between various feature-sets</a:t>
            </a:r>
          </a:p>
          <a:p>
            <a:r>
              <a:rPr lang="en-IN" dirty="0"/>
              <a:t>Linear Regression&amp; SVM model will perform worse as is shown by the outcomes of the project previously…</a:t>
            </a:r>
          </a:p>
          <a:p>
            <a:r>
              <a:rPr lang="en-IN" dirty="0"/>
              <a:t>It is better to use Ensemble Random Forest and </a:t>
            </a:r>
            <a:r>
              <a:rPr lang="en-IN" dirty="0" err="1"/>
              <a:t>Catboost</a:t>
            </a:r>
            <a:r>
              <a:rPr lang="en-IN" dirty="0"/>
              <a:t> algorithm which give us an r2 score of 0.59 which means they explained 59% of the variance property of the testing dataset.</a:t>
            </a:r>
          </a:p>
        </p:txBody>
      </p:sp>
    </p:spTree>
    <p:extLst>
      <p:ext uri="{BB962C8B-B14F-4D97-AF65-F5344CB8AC3E}">
        <p14:creationId xmlns:p14="http://schemas.microsoft.com/office/powerpoint/2010/main" val="15478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C4C3-0015-BC2C-154E-3D224C7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Putting Film Industry into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C85-CE48-091F-0828-E9E45A38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47088"/>
            <a:ext cx="9720073" cy="48463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Film Industry – a multi-million dollar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India alone, it generated a revenue of 10, 498 crore in box office and web traffic, (2019).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movie’s success depends on a lot of factors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hype surrounding the movie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positive buzz it generates on social media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Marketing budget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Actors working on the movie and their number of followers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Predicting based on this parameters will help us know that a movie is successful of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However, movie prediction can never be highly accurate, as </a:t>
            </a:r>
            <a:r>
              <a:rPr lang="en-IN"/>
              <a:t>human behaviour </a:t>
            </a:r>
            <a:r>
              <a:rPr lang="en-IN" dirty="0"/>
              <a:t>plays a key role in the success of a movie,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humans cannot always predict the outcome of a movie’s success, neither can machines</a:t>
            </a:r>
          </a:p>
        </p:txBody>
      </p:sp>
    </p:spTree>
    <p:extLst>
      <p:ext uri="{BB962C8B-B14F-4D97-AF65-F5344CB8AC3E}">
        <p14:creationId xmlns:p14="http://schemas.microsoft.com/office/powerpoint/2010/main" val="12650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17ED-76E2-5E78-683A-FD52B8E4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Determining success of a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6F8A-8599-798F-4046-AEAB4035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Success of a movie can be interpreted in many 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amount of awards it has won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amount of revenue it has generated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ratings from review outlets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the sake of simplicity we will consider the amount of revenue generated to be prime parameter for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Shareholders will likely see this metric to be the determining factor of a movie ballooning into a franchise.</a:t>
            </a:r>
          </a:p>
        </p:txBody>
      </p:sp>
    </p:spTree>
    <p:extLst>
      <p:ext uri="{BB962C8B-B14F-4D97-AF65-F5344CB8AC3E}">
        <p14:creationId xmlns:p14="http://schemas.microsoft.com/office/powerpoint/2010/main" val="135168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AAB5-62F8-9281-6249-32426FA8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LiBraries</a:t>
            </a:r>
            <a:r>
              <a:rPr lang="en-IN" dirty="0"/>
              <a:t> &amp; </a:t>
            </a:r>
            <a:r>
              <a:rPr lang="en-IN" dirty="0" err="1"/>
              <a:t>DataSet</a:t>
            </a:r>
            <a:r>
              <a:rPr lang="en-IN" dirty="0"/>
              <a:t> used for This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D3A1-048F-7353-BEFC-F3C92E4B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libraries :</a:t>
            </a:r>
          </a:p>
          <a:p>
            <a:pPr lvl="1"/>
            <a:r>
              <a:rPr lang="en-IN" dirty="0"/>
              <a:t>Sklearn : features pre-made functions for various classification, regression and clustering that will be used to make a model.</a:t>
            </a:r>
          </a:p>
          <a:p>
            <a:pPr lvl="1"/>
            <a:r>
              <a:rPr lang="en-IN" dirty="0"/>
              <a:t>Matplotlib : features various graphical exploratory data analysis tools which will help us better understand relationships between </a:t>
            </a:r>
            <a:r>
              <a:rPr lang="en-IN" dirty="0" err="1"/>
              <a:t>featuresets</a:t>
            </a:r>
            <a:r>
              <a:rPr lang="en-IN" dirty="0"/>
              <a:t>.</a:t>
            </a:r>
          </a:p>
          <a:p>
            <a:pPr lvl="1"/>
            <a:r>
              <a:rPr lang="en-IN" dirty="0" err="1"/>
              <a:t>XGBoost</a:t>
            </a:r>
            <a:r>
              <a:rPr lang="en-IN" dirty="0"/>
              <a:t> : brings </a:t>
            </a:r>
            <a:r>
              <a:rPr lang="en-IN" dirty="0" err="1"/>
              <a:t>XGBoost</a:t>
            </a:r>
            <a:r>
              <a:rPr lang="en-IN" dirty="0"/>
              <a:t> algorithm, so that it can be used to make a model.</a:t>
            </a:r>
          </a:p>
          <a:p>
            <a:pPr lvl="1"/>
            <a:r>
              <a:rPr lang="en-IN" dirty="0" err="1"/>
              <a:t>CatBoost</a:t>
            </a:r>
            <a:r>
              <a:rPr lang="en-IN" dirty="0"/>
              <a:t> : brings </a:t>
            </a:r>
            <a:r>
              <a:rPr lang="en-IN" dirty="0" err="1"/>
              <a:t>CatBoost</a:t>
            </a:r>
            <a:r>
              <a:rPr lang="en-IN" dirty="0"/>
              <a:t> algorithm, so that it can be used to make a model.</a:t>
            </a:r>
          </a:p>
          <a:p>
            <a:pPr lvl="1"/>
            <a:r>
              <a:rPr lang="en-IN" dirty="0"/>
              <a:t>Numpy &amp; pandas : feature several data and matrix manipulation tools that are used to store data in a specific way so that it can be used for training &amp; evaluation.</a:t>
            </a:r>
          </a:p>
          <a:p>
            <a:r>
              <a:rPr lang="en-IN" dirty="0"/>
              <a:t>The dataset that we are going to use for this task was downloaded from UCI called</a:t>
            </a:r>
          </a:p>
          <a:p>
            <a:r>
              <a:rPr lang="en-IN" dirty="0"/>
              <a:t>movieDetails.csv , it is a raw dataset from IMDB, so it contains null values, incompatible data types etc, that I needed to clean…</a:t>
            </a:r>
          </a:p>
        </p:txBody>
      </p:sp>
    </p:spTree>
    <p:extLst>
      <p:ext uri="{BB962C8B-B14F-4D97-AF65-F5344CB8AC3E}">
        <p14:creationId xmlns:p14="http://schemas.microsoft.com/office/powerpoint/2010/main" val="189383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5DB4-7C2D-C1A9-8BDF-A66CE596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F832-7FB1-1BAF-1823-73A649BC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entire project was completed in three phases:</a:t>
            </a:r>
          </a:p>
          <a:p>
            <a:pPr lvl="1"/>
            <a:r>
              <a:rPr lang="en-IN" dirty="0"/>
              <a:t>Model Extraction</a:t>
            </a:r>
          </a:p>
          <a:p>
            <a:pPr lvl="1"/>
            <a:r>
              <a:rPr lang="en-IN" dirty="0"/>
              <a:t>Data preprocessing &amp; feature engineering</a:t>
            </a:r>
          </a:p>
          <a:p>
            <a:pPr lvl="1"/>
            <a:r>
              <a:rPr lang="en-IN" dirty="0"/>
              <a:t>Model Evaluation &amp; conclusion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Libraries imported in the first phase…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8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A20A-E212-F160-4CBC-BEBBE52C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5B8E7-804E-82D6-9D07-AB2E87C53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1984248"/>
            <a:ext cx="10570463" cy="4324477"/>
          </a:xfrm>
        </p:spPr>
      </p:pic>
    </p:spTree>
    <p:extLst>
      <p:ext uri="{BB962C8B-B14F-4D97-AF65-F5344CB8AC3E}">
        <p14:creationId xmlns:p14="http://schemas.microsoft.com/office/powerpoint/2010/main" val="153068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0FD6-E548-4662-3686-0BF069F4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BCCD1-605C-8C88-D793-30A22BDBE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84248"/>
            <a:ext cx="10396727" cy="4324477"/>
          </a:xfrm>
        </p:spPr>
      </p:pic>
    </p:spTree>
    <p:extLst>
      <p:ext uri="{BB962C8B-B14F-4D97-AF65-F5344CB8AC3E}">
        <p14:creationId xmlns:p14="http://schemas.microsoft.com/office/powerpoint/2010/main" val="283747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34AB-F34E-7141-2720-EB3D2429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E.D.A.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21FA7-C00E-4046-C204-A26C1BAB9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8528"/>
            <a:ext cx="10104119" cy="4480560"/>
          </a:xfrm>
        </p:spPr>
      </p:pic>
    </p:spTree>
    <p:extLst>
      <p:ext uri="{BB962C8B-B14F-4D97-AF65-F5344CB8AC3E}">
        <p14:creationId xmlns:p14="http://schemas.microsoft.com/office/powerpoint/2010/main" val="166774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2A37-2672-BA2C-3D1E-3CAEDC5F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8BCADF-87D2-B02F-1C92-7D3E4AC43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38528"/>
            <a:ext cx="9939527" cy="4370197"/>
          </a:xfrm>
        </p:spPr>
      </p:pic>
    </p:spTree>
    <p:extLst>
      <p:ext uri="{BB962C8B-B14F-4D97-AF65-F5344CB8AC3E}">
        <p14:creationId xmlns:p14="http://schemas.microsoft.com/office/powerpoint/2010/main" val="369358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493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Movie Success Prediction Using Social Media Data</vt:lpstr>
      <vt:lpstr>Putting Film Industry into Perspective</vt:lpstr>
      <vt:lpstr>Determining success of a movie</vt:lpstr>
      <vt:lpstr>LiBraries &amp; DataSet used for This Task</vt:lpstr>
      <vt:lpstr>Methodology</vt:lpstr>
      <vt:lpstr>Feature Extraction</vt:lpstr>
      <vt:lpstr>Data Pre-Processing</vt:lpstr>
      <vt:lpstr>Graphical E.D.A.</vt:lpstr>
      <vt:lpstr>Feature Engineering</vt:lpstr>
      <vt:lpstr>Algorithms used &amp; Models Made + Hyper-Parameter Tuning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Das</dc:creator>
  <cp:lastModifiedBy>Aniruddha Das</cp:lastModifiedBy>
  <cp:revision>19</cp:revision>
  <dcterms:created xsi:type="dcterms:W3CDTF">2024-04-10T06:37:54Z</dcterms:created>
  <dcterms:modified xsi:type="dcterms:W3CDTF">2024-04-18T09:25:17Z</dcterms:modified>
</cp:coreProperties>
</file>