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19EC-1B25-4E43-A7EF-C714487D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14D97-9C5D-58CB-A641-39AF2B30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5236-CE82-D578-ACB3-3F7EBD2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D4D6-BC59-B7A4-5B99-82B9EF82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A1C8-BE9A-6E7A-0A00-77670E0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46B-29E3-3CE7-866F-8C21D35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B3CC-F4EC-B4B5-516F-E37EB6C1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96A2-2882-DABD-BADE-5CC3513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AEB9-2F22-2979-9CB8-67058916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671C-A063-F0EC-3660-EE89D46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6BCF3-2211-A52A-2F5D-2C252EC3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C021C-BF63-6680-D07E-41E299F5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AEBF-C559-ED2D-6579-D5D13A40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248F-BB70-3F89-38AE-AD7B0AEC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DE4E-404F-F8C4-2010-5731AEC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324-22AD-9CA3-48E9-90FFB78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A86D-E18F-D8CE-AFD7-EDECF55A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3406-2BF5-7672-5D28-08BC57C1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2488-8F9A-E773-9022-735C2A07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C9FD-E1E7-CA14-5267-85EA2E1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F8E-C914-795B-AB21-C972D93B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86BD-60F4-B798-E587-EB9FAB76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3F5A-218B-7FD7-04C5-6072B919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030-C375-27A5-C976-48B505F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97B4-4C2E-DB64-8698-39020DBD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00C8-E0CF-9C8C-D79B-B0153957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281B-C9FB-CC0C-91E6-5E6CC06E0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CB74-4B3A-427E-3C90-1517E98F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766E-87CB-A9C5-F248-E3995371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FF3B-BB4F-ACE0-63BF-4A3FB373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52CC-61B7-9502-65D7-4B840D8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2705-D88A-66E3-85CB-8C8E0EEA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8AB6-1E91-6D64-B17F-DDBCA88B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7385-B329-5CF6-FD94-778B936F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F7C5-01BF-718D-EE0A-EA3EFFE4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E133F-D559-B297-236B-7237E40B0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1E363-6780-8128-19DA-70F01C70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F326-AF90-0B8B-42ED-B18F3A5F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1D8CB-2AE7-720B-06B9-0178F98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801-EEC9-CCCD-23E8-80D71200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EBE1-1401-4017-6B2F-8D511E00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C491C-0CF7-EBEA-2D82-5D766739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A157B-7313-4FC4-EF95-2E7B33B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24F1-1A5D-452B-D31B-5BCEEA09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4E1C5-E3C2-290D-1D9D-A7E386C3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C1B2-8337-0FB9-9429-FB42221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8501-DDBB-DDA9-6F1E-99ED39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F6D2-150E-9F57-2AD1-6C2F73EC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82BC-4A08-643B-34A3-08995478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99F4-61D7-3C5B-0A69-0AB3F037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56AD-5C40-D219-5747-95A63F0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0419-7A1C-DA8C-4983-D8EAD04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A1C-8D12-8474-5963-E1F4D3E5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2BA7E-F2F5-070A-C352-A02895479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007C-DB35-D7D3-2739-EAF80E1D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BB9E-1DB4-D7BA-C696-776277E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D369-3E93-9604-5C46-F732749B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981B-0716-84DE-7F2D-0231902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452CD-6157-FB40-1367-8F74ACE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1BF0-F0DE-6627-11F0-E50BEFA6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91C3-BEC0-7A25-5BF3-158ACA82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896B-392D-F4BC-94CF-09CE1C7F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9A3-29D2-636A-372D-8C1E6E6D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8F37C-7A5A-D771-167B-DA87E919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268623"/>
            <a:ext cx="9666514" cy="632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30F9D-B10B-B20F-5604-F4847BDB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0"/>
            <a:ext cx="7772400" cy="8072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D3CE08-5DCD-750F-270B-AE595B8E6B60}"/>
              </a:ext>
            </a:extLst>
          </p:cNvPr>
          <p:cNvCxnSpPr/>
          <p:nvPr/>
        </p:nvCxnSpPr>
        <p:spPr>
          <a:xfrm>
            <a:off x="1948543" y="521425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9051A-F795-07B9-033B-5867B2AB3755}"/>
              </a:ext>
            </a:extLst>
          </p:cNvPr>
          <p:cNvCxnSpPr/>
          <p:nvPr/>
        </p:nvCxnSpPr>
        <p:spPr>
          <a:xfrm>
            <a:off x="1894111" y="4593773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0E155-95B8-8093-F306-380D99834074}"/>
              </a:ext>
            </a:extLst>
          </p:cNvPr>
          <p:cNvCxnSpPr/>
          <p:nvPr/>
        </p:nvCxnSpPr>
        <p:spPr>
          <a:xfrm>
            <a:off x="1948543" y="506185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93C618-53E8-B144-51E0-61848F553973}"/>
              </a:ext>
            </a:extLst>
          </p:cNvPr>
          <p:cNvCxnSpPr/>
          <p:nvPr/>
        </p:nvCxnSpPr>
        <p:spPr>
          <a:xfrm>
            <a:off x="1850572" y="490945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3E7EED-72A6-4A92-F8EE-6F550C277AA3}"/>
              </a:ext>
            </a:extLst>
          </p:cNvPr>
          <p:cNvCxnSpPr/>
          <p:nvPr/>
        </p:nvCxnSpPr>
        <p:spPr>
          <a:xfrm>
            <a:off x="1828804" y="4757060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BF7A2B-D809-4735-7B03-F6FF872ED6F1}"/>
              </a:ext>
            </a:extLst>
          </p:cNvPr>
          <p:cNvCxnSpPr/>
          <p:nvPr/>
        </p:nvCxnSpPr>
        <p:spPr>
          <a:xfrm>
            <a:off x="1872342" y="444136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319C34-F392-CE6F-834F-AA07C64ECA8C}"/>
              </a:ext>
            </a:extLst>
          </p:cNvPr>
          <p:cNvCxnSpPr/>
          <p:nvPr/>
        </p:nvCxnSpPr>
        <p:spPr>
          <a:xfrm>
            <a:off x="1817910" y="3820885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CD1D4-679E-8294-7E8C-0153695A0037}"/>
              </a:ext>
            </a:extLst>
          </p:cNvPr>
          <p:cNvCxnSpPr/>
          <p:nvPr/>
        </p:nvCxnSpPr>
        <p:spPr>
          <a:xfrm>
            <a:off x="1872342" y="428896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EA4239-3F09-AA04-DDBB-581D7A377AB1}"/>
              </a:ext>
            </a:extLst>
          </p:cNvPr>
          <p:cNvCxnSpPr/>
          <p:nvPr/>
        </p:nvCxnSpPr>
        <p:spPr>
          <a:xfrm>
            <a:off x="1774371" y="4136571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4AE1B-1668-4303-F9C6-C91B291D2036}"/>
              </a:ext>
            </a:extLst>
          </p:cNvPr>
          <p:cNvCxnSpPr/>
          <p:nvPr/>
        </p:nvCxnSpPr>
        <p:spPr>
          <a:xfrm>
            <a:off x="1752603" y="3984172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B06D79-804B-BE66-339D-FCA5F65C3292}"/>
              </a:ext>
            </a:extLst>
          </p:cNvPr>
          <p:cNvCxnSpPr/>
          <p:nvPr/>
        </p:nvCxnSpPr>
        <p:spPr>
          <a:xfrm>
            <a:off x="1807027" y="3657594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95F5E-25AE-F656-256F-BA8F93BFA950}"/>
              </a:ext>
            </a:extLst>
          </p:cNvPr>
          <p:cNvCxnSpPr/>
          <p:nvPr/>
        </p:nvCxnSpPr>
        <p:spPr>
          <a:xfrm>
            <a:off x="1752595" y="3037110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01AAA8-731F-BDFE-59AC-912683679D84}"/>
              </a:ext>
            </a:extLst>
          </p:cNvPr>
          <p:cNvCxnSpPr/>
          <p:nvPr/>
        </p:nvCxnSpPr>
        <p:spPr>
          <a:xfrm>
            <a:off x="1807027" y="3505194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003CC3-9D5E-F57A-BBB5-1FB0EAE83206}"/>
              </a:ext>
            </a:extLst>
          </p:cNvPr>
          <p:cNvCxnSpPr/>
          <p:nvPr/>
        </p:nvCxnSpPr>
        <p:spPr>
          <a:xfrm>
            <a:off x="1709056" y="335279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BFF7AA-A086-DA83-82E8-E967B2A129AA}"/>
              </a:ext>
            </a:extLst>
          </p:cNvPr>
          <p:cNvCxnSpPr/>
          <p:nvPr/>
        </p:nvCxnSpPr>
        <p:spPr>
          <a:xfrm>
            <a:off x="1687288" y="320039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5689AE-F8B3-CBF2-676F-6F11D7D62E1E}"/>
              </a:ext>
            </a:extLst>
          </p:cNvPr>
          <p:cNvCxnSpPr/>
          <p:nvPr/>
        </p:nvCxnSpPr>
        <p:spPr>
          <a:xfrm>
            <a:off x="1774368" y="288470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380A15-4CAD-2FCF-AD4B-A53A725D05D5}"/>
              </a:ext>
            </a:extLst>
          </p:cNvPr>
          <p:cNvCxnSpPr/>
          <p:nvPr/>
        </p:nvCxnSpPr>
        <p:spPr>
          <a:xfrm>
            <a:off x="1719936" y="2264222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CBB6F6-EC19-B47D-8368-A36A3AE2B572}"/>
              </a:ext>
            </a:extLst>
          </p:cNvPr>
          <p:cNvCxnSpPr/>
          <p:nvPr/>
        </p:nvCxnSpPr>
        <p:spPr>
          <a:xfrm>
            <a:off x="1774368" y="273230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A74098-B758-F6DD-1912-7474D9CC6DAE}"/>
              </a:ext>
            </a:extLst>
          </p:cNvPr>
          <p:cNvCxnSpPr/>
          <p:nvPr/>
        </p:nvCxnSpPr>
        <p:spPr>
          <a:xfrm>
            <a:off x="1676397" y="2579908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D36453-F865-1449-C2CE-1DF4F1033B49}"/>
              </a:ext>
            </a:extLst>
          </p:cNvPr>
          <p:cNvCxnSpPr/>
          <p:nvPr/>
        </p:nvCxnSpPr>
        <p:spPr>
          <a:xfrm>
            <a:off x="1654629" y="242750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8B4365-40DC-C819-FAEF-73C74C0B1F90}"/>
              </a:ext>
            </a:extLst>
          </p:cNvPr>
          <p:cNvCxnSpPr/>
          <p:nvPr/>
        </p:nvCxnSpPr>
        <p:spPr>
          <a:xfrm>
            <a:off x="1741710" y="2100935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9C09E-768F-AB15-1D9E-261828A5CAC1}"/>
              </a:ext>
            </a:extLst>
          </p:cNvPr>
          <p:cNvCxnSpPr/>
          <p:nvPr/>
        </p:nvCxnSpPr>
        <p:spPr>
          <a:xfrm>
            <a:off x="1687278" y="1480451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CB7BE0-408C-9CF8-155D-F8204CBA2736}"/>
              </a:ext>
            </a:extLst>
          </p:cNvPr>
          <p:cNvCxnSpPr/>
          <p:nvPr/>
        </p:nvCxnSpPr>
        <p:spPr>
          <a:xfrm>
            <a:off x="1741710" y="1948535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4F132-F4AD-DC84-C8DA-DD2B5BCB7D4C}"/>
              </a:ext>
            </a:extLst>
          </p:cNvPr>
          <p:cNvCxnSpPr/>
          <p:nvPr/>
        </p:nvCxnSpPr>
        <p:spPr>
          <a:xfrm>
            <a:off x="1643739" y="179613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BED4E1-95D2-6D5A-5570-B356394A6FDA}"/>
              </a:ext>
            </a:extLst>
          </p:cNvPr>
          <p:cNvCxnSpPr/>
          <p:nvPr/>
        </p:nvCxnSpPr>
        <p:spPr>
          <a:xfrm>
            <a:off x="1621971" y="1643738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0C76CA-34D1-EA9C-321D-C0FF88C765A3}"/>
              </a:ext>
            </a:extLst>
          </p:cNvPr>
          <p:cNvCxnSpPr/>
          <p:nvPr/>
        </p:nvCxnSpPr>
        <p:spPr>
          <a:xfrm>
            <a:off x="1796137" y="132804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64EBA-607C-4ABC-CB1F-EC3511D4432E}"/>
              </a:ext>
            </a:extLst>
          </p:cNvPr>
          <p:cNvCxnSpPr/>
          <p:nvPr/>
        </p:nvCxnSpPr>
        <p:spPr>
          <a:xfrm>
            <a:off x="1741705" y="707563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36D1DF-CAE3-6A2F-82F0-1FE463F4DCCA}"/>
              </a:ext>
            </a:extLst>
          </p:cNvPr>
          <p:cNvCxnSpPr/>
          <p:nvPr/>
        </p:nvCxnSpPr>
        <p:spPr>
          <a:xfrm>
            <a:off x="1796137" y="117564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CD011-05ED-13C0-855F-9399B8334529}"/>
              </a:ext>
            </a:extLst>
          </p:cNvPr>
          <p:cNvCxnSpPr/>
          <p:nvPr/>
        </p:nvCxnSpPr>
        <p:spPr>
          <a:xfrm>
            <a:off x="1698166" y="102324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BBA3E9-2B76-65BF-3CBC-DBAA641ABC76}"/>
              </a:ext>
            </a:extLst>
          </p:cNvPr>
          <p:cNvCxnSpPr/>
          <p:nvPr/>
        </p:nvCxnSpPr>
        <p:spPr>
          <a:xfrm>
            <a:off x="1676398" y="870850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Débarre</dc:creator>
  <cp:lastModifiedBy>Florence Débarre</cp:lastModifiedBy>
  <cp:revision>2</cp:revision>
  <dcterms:created xsi:type="dcterms:W3CDTF">2024-05-06T12:38:22Z</dcterms:created>
  <dcterms:modified xsi:type="dcterms:W3CDTF">2024-05-06T17:22:17Z</dcterms:modified>
</cp:coreProperties>
</file>