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</p:sldIdLst>
  <p:sldSz cx="12192000" cy="6858000"/>
  <p:notesSz cx="6858000" cy="9144000"/>
  <p:defaultTextStyle>
    <a:defPPr>
      <a:defRPr lang="en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08"/>
    <p:restoredTop sz="94708"/>
  </p:normalViewPr>
  <p:slideViewPr>
    <p:cSldViewPr snapToGrid="0">
      <p:cViewPr>
        <p:scale>
          <a:sx n="86" d="100"/>
          <a:sy n="86" d="100"/>
        </p:scale>
        <p:origin x="752" y="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F6F69-2896-FEE7-D6F7-54637F2D6A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DA877D-0B32-8523-E91D-6AE698B4FF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EFAEBB-48BA-1D8E-E8A2-0E9C4004A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F4F4F-E2C7-764B-BE89-04AE3100B36A}" type="datetimeFigureOut">
              <a:rPr lang="en-US" smtClean="0"/>
              <a:t>5/6/24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CAA499-2F65-E576-4A53-0A0496F6A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F2CB0D-C0C8-C68A-B2AF-A9649A8D4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4B63E-AA04-D14F-AEF0-DA79AE362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241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D5D95-094D-734F-9E1D-38164E3E8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69288D-62BD-BDCF-F9C8-F1B999E30D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5EEF70-2828-FCD4-8470-FB708CF50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F4F4F-E2C7-764B-BE89-04AE3100B36A}" type="datetimeFigureOut">
              <a:rPr lang="en-US" smtClean="0"/>
              <a:t>5/6/24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F12830-294F-E7C7-786E-B4C1A9323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16A2C8-5D50-7BD3-5AB5-E0E4642F1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4B63E-AA04-D14F-AEF0-DA79AE362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574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DAA28C-C26C-007B-DE14-5A83436882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B0206C-7D50-6658-529A-01D9800132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253BAC-37C6-7A7C-B10A-3580B2D79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F4F4F-E2C7-764B-BE89-04AE3100B36A}" type="datetimeFigureOut">
              <a:rPr lang="en-US" smtClean="0"/>
              <a:t>5/6/24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FCC6CF-F2C2-6C39-42B8-5D2E0AB71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975B5E-538C-819E-0777-8CDFD4FE2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4B63E-AA04-D14F-AEF0-DA79AE362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893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4A49A-398B-55E1-7FE6-BE466F14F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ACFAF8-623D-5553-18E7-3651829E34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A85E40-BC9C-122D-D7FA-FFE23BB42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F4F4F-E2C7-764B-BE89-04AE3100B36A}" type="datetimeFigureOut">
              <a:rPr lang="en-US" smtClean="0"/>
              <a:t>5/6/24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A7F6F4-4936-8F45-52B7-7490C1927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3974EE-6B6A-C8CD-6D35-5392229E7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4B63E-AA04-D14F-AEF0-DA79AE362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812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C5949-23F3-EFD5-9A19-9D63A9F6B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025B2F-B7A2-CDF4-7413-EC2FB8AA40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3B21CC-06BD-C4F9-FF83-E3EC8CF88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F4F4F-E2C7-764B-BE89-04AE3100B36A}" type="datetimeFigureOut">
              <a:rPr lang="en-US" smtClean="0"/>
              <a:t>5/6/24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3D655-8127-9C6B-065E-82C08E17D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A47259-9C5C-C006-6BB6-1F7AE0335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4B63E-AA04-D14F-AEF0-DA79AE362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789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83C4A-C83B-6A2D-80BF-41538CB80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46AEEA-F76E-C654-D2F5-3BCD908968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2189B5-A475-CB5E-C0D9-5ED7970F25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73B7FB-0B35-C825-D600-5090AEA63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F4F4F-E2C7-764B-BE89-04AE3100B36A}" type="datetimeFigureOut">
              <a:rPr lang="en-US" smtClean="0"/>
              <a:t>5/6/24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BC8744-964F-7F0B-BEDC-FC4B7E4F3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44D0BF-8C33-3290-4116-42684D6D5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4B63E-AA04-D14F-AEF0-DA79AE362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691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F7E93-3D48-F747-862C-4D4FD590E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FB9D49-C809-7662-5221-66FC291C77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2F08A4-9031-9D8E-FD63-EF3DCA43D7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E500D6-8CD7-8F6C-ABB4-305865DBB7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5AD36A-5B0A-7FF0-6577-B9C61BC7E8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D4DE14-FDA8-EF83-E995-77526D0C1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F4F4F-E2C7-764B-BE89-04AE3100B36A}" type="datetimeFigureOut">
              <a:rPr lang="en-US" smtClean="0"/>
              <a:t>5/6/24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545706-D209-CA15-4624-7C0031FB1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652F94-47E6-30A2-548D-A9D41A144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4B63E-AA04-D14F-AEF0-DA79AE362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415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36C42-6413-AA4F-D38C-7440AB0BB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FE7511-DC06-1652-B5F0-61845AA1B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F4F4F-E2C7-764B-BE89-04AE3100B36A}" type="datetimeFigureOut">
              <a:rPr lang="en-US" smtClean="0"/>
              <a:t>5/6/24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B327AA-71FA-FC19-D916-6401FB4E7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6DCDD1-ED1D-34D1-7B7D-0DAD18D3C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4B63E-AA04-D14F-AEF0-DA79AE362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647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8FB14C-ABFA-D3E8-D32D-7B838D635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F4F4F-E2C7-764B-BE89-04AE3100B36A}" type="datetimeFigureOut">
              <a:rPr lang="en-US" smtClean="0"/>
              <a:t>5/6/24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83A785-0529-2F24-23A9-979DBBC08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D2BD3A-2324-AD3E-895F-D1BD991BF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4B63E-AA04-D14F-AEF0-DA79AE362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0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CE1D4-0B03-F615-6130-3D269ED09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BEB87E-EE63-2EA2-349F-A110F37F0A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27DDBF-0A96-18B1-BA59-E9D2514BB4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66020D-0A4D-F76A-527A-AF149D96E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F4F4F-E2C7-764B-BE89-04AE3100B36A}" type="datetimeFigureOut">
              <a:rPr lang="en-US" smtClean="0"/>
              <a:t>5/6/24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59BB53-9D7C-F32A-4CB6-5DBE3A2D7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95EDC0-A42F-9EF2-C600-72A3EAFF5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4B63E-AA04-D14F-AEF0-DA79AE362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126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83FA8-D4C7-9D66-3FF3-044126B71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EAE9E2-7806-DBD7-C0D7-161D902D60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B47383-3D9A-5025-3BB1-86921FE8F0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B6EBC0-2C98-E375-99A4-590A0830A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F4F4F-E2C7-764B-BE89-04AE3100B36A}" type="datetimeFigureOut">
              <a:rPr lang="en-US" smtClean="0"/>
              <a:t>5/6/24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23C439-F10F-F0B4-42FA-AB8952F78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EC428C-2CD6-2672-35AE-844BE1925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4B63E-AA04-D14F-AEF0-DA79AE362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160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05A393-5756-AFB9-C59F-179C6F1E1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F72E9D-EC11-0669-C85A-D981F647A4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9C2F1D-48B2-0430-FEF3-0B356A30EB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CF4F4F-E2C7-764B-BE89-04AE3100B36A}" type="datetimeFigureOut">
              <a:rPr lang="en-US" smtClean="0"/>
              <a:t>5/6/24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6C74A9-F353-FF0D-9DE4-D4DA3DB83F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069347-76F1-4DB3-72AC-2F0D0F9E70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34B63E-AA04-D14F-AEF0-DA79AE362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430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BDA51B1-869A-5AC6-A91C-34EA884D55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052" y="1534886"/>
            <a:ext cx="12003948" cy="3788228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A74E8AE-1B0D-031C-8D98-1AD23116F763}"/>
              </a:ext>
            </a:extLst>
          </p:cNvPr>
          <p:cNvCxnSpPr>
            <a:cxnSpLocks/>
          </p:cNvCxnSpPr>
          <p:nvPr/>
        </p:nvCxnSpPr>
        <p:spPr>
          <a:xfrm>
            <a:off x="435429" y="3810000"/>
            <a:ext cx="11353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840C7FA-3461-7DD0-BB76-1E837C70243A}"/>
              </a:ext>
            </a:extLst>
          </p:cNvPr>
          <p:cNvCxnSpPr>
            <a:cxnSpLocks/>
          </p:cNvCxnSpPr>
          <p:nvPr/>
        </p:nvCxnSpPr>
        <p:spPr>
          <a:xfrm>
            <a:off x="457198" y="3701143"/>
            <a:ext cx="11353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F26333C-AC49-1CA2-E83B-038F722DD338}"/>
              </a:ext>
            </a:extLst>
          </p:cNvPr>
          <p:cNvCxnSpPr>
            <a:cxnSpLocks/>
          </p:cNvCxnSpPr>
          <p:nvPr/>
        </p:nvCxnSpPr>
        <p:spPr>
          <a:xfrm>
            <a:off x="609598" y="3614058"/>
            <a:ext cx="11353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770A890-05C6-1045-A587-B584EAFF820B}"/>
              </a:ext>
            </a:extLst>
          </p:cNvPr>
          <p:cNvCxnSpPr>
            <a:cxnSpLocks/>
          </p:cNvCxnSpPr>
          <p:nvPr/>
        </p:nvCxnSpPr>
        <p:spPr>
          <a:xfrm>
            <a:off x="761998" y="3505198"/>
            <a:ext cx="11353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6FFA677-1392-A9D5-78D1-9763B43EBD41}"/>
              </a:ext>
            </a:extLst>
          </p:cNvPr>
          <p:cNvCxnSpPr>
            <a:cxnSpLocks/>
          </p:cNvCxnSpPr>
          <p:nvPr/>
        </p:nvCxnSpPr>
        <p:spPr>
          <a:xfrm>
            <a:off x="914398" y="3407227"/>
            <a:ext cx="11353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5392BFD-2DAA-EBFE-7BDA-BA6BCE9A0749}"/>
              </a:ext>
            </a:extLst>
          </p:cNvPr>
          <p:cNvCxnSpPr>
            <a:cxnSpLocks/>
          </p:cNvCxnSpPr>
          <p:nvPr/>
        </p:nvCxnSpPr>
        <p:spPr>
          <a:xfrm>
            <a:off x="587827" y="3298368"/>
            <a:ext cx="11353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DD780B8-C6C1-5CB9-F7A5-9F01561B8B74}"/>
              </a:ext>
            </a:extLst>
          </p:cNvPr>
          <p:cNvCxnSpPr>
            <a:cxnSpLocks/>
          </p:cNvCxnSpPr>
          <p:nvPr/>
        </p:nvCxnSpPr>
        <p:spPr>
          <a:xfrm>
            <a:off x="740227" y="3211281"/>
            <a:ext cx="11353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25B305A-0CE9-CD95-954E-85BF7099B2BE}"/>
              </a:ext>
            </a:extLst>
          </p:cNvPr>
          <p:cNvCxnSpPr>
            <a:cxnSpLocks/>
          </p:cNvCxnSpPr>
          <p:nvPr/>
        </p:nvCxnSpPr>
        <p:spPr>
          <a:xfrm>
            <a:off x="653139" y="3102424"/>
            <a:ext cx="11353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4C56D39-6BE6-FA0D-27FC-5BC493BB32E1}"/>
              </a:ext>
            </a:extLst>
          </p:cNvPr>
          <p:cNvCxnSpPr>
            <a:cxnSpLocks/>
          </p:cNvCxnSpPr>
          <p:nvPr/>
        </p:nvCxnSpPr>
        <p:spPr>
          <a:xfrm>
            <a:off x="805539" y="3004454"/>
            <a:ext cx="11353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A8AEB8D-3395-EEA7-CC52-BF361141A238}"/>
              </a:ext>
            </a:extLst>
          </p:cNvPr>
          <p:cNvCxnSpPr>
            <a:cxnSpLocks/>
          </p:cNvCxnSpPr>
          <p:nvPr/>
        </p:nvCxnSpPr>
        <p:spPr>
          <a:xfrm>
            <a:off x="587824" y="2895597"/>
            <a:ext cx="11353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01C67E5-6A4E-F45A-DF75-25A57C290671}"/>
              </a:ext>
            </a:extLst>
          </p:cNvPr>
          <p:cNvCxnSpPr>
            <a:cxnSpLocks/>
          </p:cNvCxnSpPr>
          <p:nvPr/>
        </p:nvCxnSpPr>
        <p:spPr>
          <a:xfrm>
            <a:off x="740224" y="2797623"/>
            <a:ext cx="11353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51E358D-67A7-40CE-0EEE-3A8FF0C588FE}"/>
              </a:ext>
            </a:extLst>
          </p:cNvPr>
          <p:cNvCxnSpPr>
            <a:cxnSpLocks/>
          </p:cNvCxnSpPr>
          <p:nvPr/>
        </p:nvCxnSpPr>
        <p:spPr>
          <a:xfrm>
            <a:off x="751110" y="2699653"/>
            <a:ext cx="11353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38828DF-796D-99E2-4A82-BF29A217D367}"/>
              </a:ext>
            </a:extLst>
          </p:cNvPr>
          <p:cNvSpPr txBox="1"/>
          <p:nvPr/>
        </p:nvSpPr>
        <p:spPr>
          <a:xfrm>
            <a:off x="5431971" y="751114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Males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99C3075F-B7EB-464B-4B85-ABE74456F4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7224" y="520699"/>
            <a:ext cx="4876800" cy="71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421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763D3A3-5C23-EB9C-2D3F-2809580583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414" y="1847850"/>
            <a:ext cx="12032586" cy="3689350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8E48BA8-0B13-FDC8-BD1A-1905E34B0801}"/>
              </a:ext>
            </a:extLst>
          </p:cNvPr>
          <p:cNvCxnSpPr>
            <a:cxnSpLocks/>
          </p:cNvCxnSpPr>
          <p:nvPr/>
        </p:nvCxnSpPr>
        <p:spPr>
          <a:xfrm>
            <a:off x="613229" y="4000500"/>
            <a:ext cx="11353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59312AD-6E5E-9CC4-D79D-01B20A4D7878}"/>
              </a:ext>
            </a:extLst>
          </p:cNvPr>
          <p:cNvCxnSpPr>
            <a:cxnSpLocks/>
          </p:cNvCxnSpPr>
          <p:nvPr/>
        </p:nvCxnSpPr>
        <p:spPr>
          <a:xfrm>
            <a:off x="634998" y="3891643"/>
            <a:ext cx="11353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A76E9EE-2A00-BF16-4382-0DADB9FACB3C}"/>
              </a:ext>
            </a:extLst>
          </p:cNvPr>
          <p:cNvCxnSpPr>
            <a:cxnSpLocks/>
          </p:cNvCxnSpPr>
          <p:nvPr/>
        </p:nvCxnSpPr>
        <p:spPr>
          <a:xfrm>
            <a:off x="787398" y="3804558"/>
            <a:ext cx="11353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0DECCD6-3156-6828-C70C-5815E185824B}"/>
              </a:ext>
            </a:extLst>
          </p:cNvPr>
          <p:cNvCxnSpPr>
            <a:cxnSpLocks/>
          </p:cNvCxnSpPr>
          <p:nvPr/>
        </p:nvCxnSpPr>
        <p:spPr>
          <a:xfrm>
            <a:off x="939798" y="3695698"/>
            <a:ext cx="11353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BA41DBD-BFA0-E912-520A-FF56B557AC34}"/>
              </a:ext>
            </a:extLst>
          </p:cNvPr>
          <p:cNvCxnSpPr>
            <a:cxnSpLocks/>
          </p:cNvCxnSpPr>
          <p:nvPr/>
        </p:nvCxnSpPr>
        <p:spPr>
          <a:xfrm>
            <a:off x="1092198" y="3572327"/>
            <a:ext cx="11353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D3ACB80-94C9-04BB-C5F3-9C0B17619D31}"/>
              </a:ext>
            </a:extLst>
          </p:cNvPr>
          <p:cNvCxnSpPr>
            <a:cxnSpLocks/>
          </p:cNvCxnSpPr>
          <p:nvPr/>
        </p:nvCxnSpPr>
        <p:spPr>
          <a:xfrm>
            <a:off x="765627" y="3463468"/>
            <a:ext cx="11353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3EDC5B7-70D5-C665-0F36-0583C2CA86EC}"/>
              </a:ext>
            </a:extLst>
          </p:cNvPr>
          <p:cNvCxnSpPr>
            <a:cxnSpLocks/>
          </p:cNvCxnSpPr>
          <p:nvPr/>
        </p:nvCxnSpPr>
        <p:spPr>
          <a:xfrm>
            <a:off x="918027" y="3376381"/>
            <a:ext cx="11353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6B00BAF-E96C-A960-CA84-0566BD85B828}"/>
              </a:ext>
            </a:extLst>
          </p:cNvPr>
          <p:cNvCxnSpPr>
            <a:cxnSpLocks/>
          </p:cNvCxnSpPr>
          <p:nvPr/>
        </p:nvCxnSpPr>
        <p:spPr>
          <a:xfrm>
            <a:off x="830939" y="3267524"/>
            <a:ext cx="11353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14933EB-03D5-F305-9CB7-505112F3B51F}"/>
              </a:ext>
            </a:extLst>
          </p:cNvPr>
          <p:cNvCxnSpPr>
            <a:cxnSpLocks/>
          </p:cNvCxnSpPr>
          <p:nvPr/>
        </p:nvCxnSpPr>
        <p:spPr>
          <a:xfrm>
            <a:off x="983339" y="3169554"/>
            <a:ext cx="11353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3CE78DD-7E5A-69F6-76DF-0695823B5B92}"/>
              </a:ext>
            </a:extLst>
          </p:cNvPr>
          <p:cNvCxnSpPr>
            <a:cxnSpLocks/>
          </p:cNvCxnSpPr>
          <p:nvPr/>
        </p:nvCxnSpPr>
        <p:spPr>
          <a:xfrm>
            <a:off x="765624" y="3060697"/>
            <a:ext cx="11353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A22A180-DECF-6AEC-ED82-2D0F74305265}"/>
              </a:ext>
            </a:extLst>
          </p:cNvPr>
          <p:cNvCxnSpPr>
            <a:cxnSpLocks/>
          </p:cNvCxnSpPr>
          <p:nvPr/>
        </p:nvCxnSpPr>
        <p:spPr>
          <a:xfrm>
            <a:off x="918024" y="2962723"/>
            <a:ext cx="11353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607C6D8-CFD1-ADC4-07C9-25602812E9FD}"/>
              </a:ext>
            </a:extLst>
          </p:cNvPr>
          <p:cNvCxnSpPr>
            <a:cxnSpLocks/>
          </p:cNvCxnSpPr>
          <p:nvPr/>
        </p:nvCxnSpPr>
        <p:spPr>
          <a:xfrm>
            <a:off x="928910" y="2864753"/>
            <a:ext cx="11353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CB823DB-C5E5-ED6B-7934-35DE8C3358FD}"/>
              </a:ext>
            </a:extLst>
          </p:cNvPr>
          <p:cNvSpPr txBox="1"/>
          <p:nvPr/>
        </p:nvSpPr>
        <p:spPr>
          <a:xfrm>
            <a:off x="6183823" y="878380"/>
            <a:ext cx="865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Female</a:t>
            </a:r>
          </a:p>
        </p:txBody>
      </p:sp>
    </p:spTree>
    <p:extLst>
      <p:ext uri="{BB962C8B-B14F-4D97-AF65-F5344CB8AC3E}">
        <p14:creationId xmlns:p14="http://schemas.microsoft.com/office/powerpoint/2010/main" val="3609400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2EF90CB-93C0-02BF-4066-7B31195156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409700"/>
            <a:ext cx="11930665" cy="3505200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6F9A5C4-9F8F-000E-B776-A24DFF21E69B}"/>
              </a:ext>
            </a:extLst>
          </p:cNvPr>
          <p:cNvCxnSpPr>
            <a:cxnSpLocks/>
          </p:cNvCxnSpPr>
          <p:nvPr/>
        </p:nvCxnSpPr>
        <p:spPr>
          <a:xfrm>
            <a:off x="317498" y="3530598"/>
            <a:ext cx="11353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C51CCD8-DA71-080C-DFA8-6238CFB49ADD}"/>
              </a:ext>
            </a:extLst>
          </p:cNvPr>
          <p:cNvCxnSpPr>
            <a:cxnSpLocks/>
          </p:cNvCxnSpPr>
          <p:nvPr/>
        </p:nvCxnSpPr>
        <p:spPr>
          <a:xfrm>
            <a:off x="596898" y="3064327"/>
            <a:ext cx="11353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BA2C715-048E-2A4A-0C48-86991E055039}"/>
              </a:ext>
            </a:extLst>
          </p:cNvPr>
          <p:cNvCxnSpPr>
            <a:cxnSpLocks/>
          </p:cNvCxnSpPr>
          <p:nvPr/>
        </p:nvCxnSpPr>
        <p:spPr>
          <a:xfrm>
            <a:off x="419098" y="3479798"/>
            <a:ext cx="11353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D102AD1-5780-412D-F792-6C14DC711345}"/>
              </a:ext>
            </a:extLst>
          </p:cNvPr>
          <p:cNvCxnSpPr>
            <a:cxnSpLocks/>
          </p:cNvCxnSpPr>
          <p:nvPr/>
        </p:nvCxnSpPr>
        <p:spPr>
          <a:xfrm>
            <a:off x="355598" y="3428998"/>
            <a:ext cx="11353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04E4E61-FE69-E204-7264-2409799F735F}"/>
              </a:ext>
            </a:extLst>
          </p:cNvPr>
          <p:cNvCxnSpPr>
            <a:cxnSpLocks/>
          </p:cNvCxnSpPr>
          <p:nvPr/>
        </p:nvCxnSpPr>
        <p:spPr>
          <a:xfrm>
            <a:off x="507998" y="3378198"/>
            <a:ext cx="11353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B8D14D9-3B67-1A36-4488-A3D72EA27B95}"/>
              </a:ext>
            </a:extLst>
          </p:cNvPr>
          <p:cNvCxnSpPr>
            <a:cxnSpLocks/>
          </p:cNvCxnSpPr>
          <p:nvPr/>
        </p:nvCxnSpPr>
        <p:spPr>
          <a:xfrm>
            <a:off x="406398" y="3327398"/>
            <a:ext cx="113538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73EB77-5E14-422A-0992-306498F47656}"/>
              </a:ext>
            </a:extLst>
          </p:cNvPr>
          <p:cNvCxnSpPr>
            <a:cxnSpLocks/>
          </p:cNvCxnSpPr>
          <p:nvPr/>
        </p:nvCxnSpPr>
        <p:spPr>
          <a:xfrm>
            <a:off x="355598" y="3276598"/>
            <a:ext cx="11353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3ABA5C1-ECBA-A645-5B38-F2669A15937C}"/>
              </a:ext>
            </a:extLst>
          </p:cNvPr>
          <p:cNvCxnSpPr>
            <a:cxnSpLocks/>
          </p:cNvCxnSpPr>
          <p:nvPr/>
        </p:nvCxnSpPr>
        <p:spPr>
          <a:xfrm>
            <a:off x="507998" y="3225798"/>
            <a:ext cx="11353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AEE9EB7-6A6C-15AA-7D5A-E0939CFFCAB1}"/>
              </a:ext>
            </a:extLst>
          </p:cNvPr>
          <p:cNvCxnSpPr>
            <a:cxnSpLocks/>
          </p:cNvCxnSpPr>
          <p:nvPr/>
        </p:nvCxnSpPr>
        <p:spPr>
          <a:xfrm>
            <a:off x="482598" y="3174998"/>
            <a:ext cx="11353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B3833CE-A522-3E33-605F-FFAD426B0C56}"/>
              </a:ext>
            </a:extLst>
          </p:cNvPr>
          <p:cNvCxnSpPr>
            <a:cxnSpLocks/>
          </p:cNvCxnSpPr>
          <p:nvPr/>
        </p:nvCxnSpPr>
        <p:spPr>
          <a:xfrm>
            <a:off x="342898" y="3124198"/>
            <a:ext cx="11353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7FF2419-99FE-7FA1-A55B-CDE34236DD36}"/>
              </a:ext>
            </a:extLst>
          </p:cNvPr>
          <p:cNvCxnSpPr>
            <a:cxnSpLocks/>
          </p:cNvCxnSpPr>
          <p:nvPr/>
        </p:nvCxnSpPr>
        <p:spPr>
          <a:xfrm>
            <a:off x="330198" y="3009898"/>
            <a:ext cx="11353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A5AC0D0-39E9-5CCF-3B16-B36F68053FAB}"/>
              </a:ext>
            </a:extLst>
          </p:cNvPr>
          <p:cNvCxnSpPr>
            <a:cxnSpLocks/>
          </p:cNvCxnSpPr>
          <p:nvPr/>
        </p:nvCxnSpPr>
        <p:spPr>
          <a:xfrm>
            <a:off x="609598" y="2543627"/>
            <a:ext cx="11353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37725A3-449C-3725-1472-FD681DED890B}"/>
              </a:ext>
            </a:extLst>
          </p:cNvPr>
          <p:cNvCxnSpPr>
            <a:cxnSpLocks/>
          </p:cNvCxnSpPr>
          <p:nvPr/>
        </p:nvCxnSpPr>
        <p:spPr>
          <a:xfrm>
            <a:off x="431798" y="2959098"/>
            <a:ext cx="11353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E0AAE40-D328-0FFD-8124-6905DAC05086}"/>
              </a:ext>
            </a:extLst>
          </p:cNvPr>
          <p:cNvCxnSpPr>
            <a:cxnSpLocks/>
          </p:cNvCxnSpPr>
          <p:nvPr/>
        </p:nvCxnSpPr>
        <p:spPr>
          <a:xfrm>
            <a:off x="368298" y="2908298"/>
            <a:ext cx="11353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EE2C65C-A980-9F5E-3B2E-3B2ADFF89656}"/>
              </a:ext>
            </a:extLst>
          </p:cNvPr>
          <p:cNvCxnSpPr>
            <a:cxnSpLocks/>
          </p:cNvCxnSpPr>
          <p:nvPr/>
        </p:nvCxnSpPr>
        <p:spPr>
          <a:xfrm>
            <a:off x="520698" y="2857498"/>
            <a:ext cx="11353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31B1E55-6B21-4B13-08D6-6460B396E11A}"/>
              </a:ext>
            </a:extLst>
          </p:cNvPr>
          <p:cNvCxnSpPr>
            <a:cxnSpLocks/>
          </p:cNvCxnSpPr>
          <p:nvPr/>
        </p:nvCxnSpPr>
        <p:spPr>
          <a:xfrm>
            <a:off x="419098" y="2806698"/>
            <a:ext cx="113538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58CE267-BE81-9F40-8D75-6DC5E944719A}"/>
              </a:ext>
            </a:extLst>
          </p:cNvPr>
          <p:cNvCxnSpPr>
            <a:cxnSpLocks/>
          </p:cNvCxnSpPr>
          <p:nvPr/>
        </p:nvCxnSpPr>
        <p:spPr>
          <a:xfrm>
            <a:off x="368298" y="2755898"/>
            <a:ext cx="11353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F2DC101-9A0E-347A-0BD1-601FB2D65372}"/>
              </a:ext>
            </a:extLst>
          </p:cNvPr>
          <p:cNvCxnSpPr>
            <a:cxnSpLocks/>
          </p:cNvCxnSpPr>
          <p:nvPr/>
        </p:nvCxnSpPr>
        <p:spPr>
          <a:xfrm>
            <a:off x="520698" y="2705098"/>
            <a:ext cx="11353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BAD3ADF-1258-2147-5DEE-4550D792FC93}"/>
              </a:ext>
            </a:extLst>
          </p:cNvPr>
          <p:cNvCxnSpPr>
            <a:cxnSpLocks/>
          </p:cNvCxnSpPr>
          <p:nvPr/>
        </p:nvCxnSpPr>
        <p:spPr>
          <a:xfrm>
            <a:off x="495298" y="2654298"/>
            <a:ext cx="11353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07572AC-1A51-EF00-1973-DAB98A67A802}"/>
              </a:ext>
            </a:extLst>
          </p:cNvPr>
          <p:cNvCxnSpPr>
            <a:cxnSpLocks/>
          </p:cNvCxnSpPr>
          <p:nvPr/>
        </p:nvCxnSpPr>
        <p:spPr>
          <a:xfrm>
            <a:off x="355598" y="2603498"/>
            <a:ext cx="11353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69E5473-F914-13CB-2790-F6B2D138A808}"/>
              </a:ext>
            </a:extLst>
          </p:cNvPr>
          <p:cNvCxnSpPr>
            <a:cxnSpLocks/>
          </p:cNvCxnSpPr>
          <p:nvPr/>
        </p:nvCxnSpPr>
        <p:spPr>
          <a:xfrm>
            <a:off x="292098" y="2489198"/>
            <a:ext cx="11353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C7A6DB9-DC33-0BE7-9FBD-879B7DAE35E7}"/>
              </a:ext>
            </a:extLst>
          </p:cNvPr>
          <p:cNvCxnSpPr>
            <a:cxnSpLocks/>
          </p:cNvCxnSpPr>
          <p:nvPr/>
        </p:nvCxnSpPr>
        <p:spPr>
          <a:xfrm>
            <a:off x="571498" y="2022927"/>
            <a:ext cx="11353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F93BDB1-764C-4A8E-0B3B-B98EAE45ED3A}"/>
              </a:ext>
            </a:extLst>
          </p:cNvPr>
          <p:cNvCxnSpPr>
            <a:cxnSpLocks/>
          </p:cNvCxnSpPr>
          <p:nvPr/>
        </p:nvCxnSpPr>
        <p:spPr>
          <a:xfrm>
            <a:off x="393698" y="2438398"/>
            <a:ext cx="11353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AA02903-D4B8-17E3-6F67-102CF2ABC536}"/>
              </a:ext>
            </a:extLst>
          </p:cNvPr>
          <p:cNvCxnSpPr>
            <a:cxnSpLocks/>
          </p:cNvCxnSpPr>
          <p:nvPr/>
        </p:nvCxnSpPr>
        <p:spPr>
          <a:xfrm>
            <a:off x="330198" y="2387598"/>
            <a:ext cx="11353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F9554FD-6C68-940C-A262-8158B8B71805}"/>
              </a:ext>
            </a:extLst>
          </p:cNvPr>
          <p:cNvCxnSpPr>
            <a:cxnSpLocks/>
          </p:cNvCxnSpPr>
          <p:nvPr/>
        </p:nvCxnSpPr>
        <p:spPr>
          <a:xfrm>
            <a:off x="482598" y="2336798"/>
            <a:ext cx="11353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51F643E-74F8-C24C-1D7B-0C1094018A6E}"/>
              </a:ext>
            </a:extLst>
          </p:cNvPr>
          <p:cNvCxnSpPr>
            <a:cxnSpLocks/>
          </p:cNvCxnSpPr>
          <p:nvPr/>
        </p:nvCxnSpPr>
        <p:spPr>
          <a:xfrm>
            <a:off x="380998" y="2285998"/>
            <a:ext cx="113538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14796AF-DCC2-5901-34B1-78016C90DA74}"/>
              </a:ext>
            </a:extLst>
          </p:cNvPr>
          <p:cNvCxnSpPr>
            <a:cxnSpLocks/>
          </p:cNvCxnSpPr>
          <p:nvPr/>
        </p:nvCxnSpPr>
        <p:spPr>
          <a:xfrm>
            <a:off x="330198" y="2235198"/>
            <a:ext cx="11353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311A70F-6D37-0C2E-3A18-CEB2A6C07464}"/>
              </a:ext>
            </a:extLst>
          </p:cNvPr>
          <p:cNvCxnSpPr>
            <a:cxnSpLocks/>
          </p:cNvCxnSpPr>
          <p:nvPr/>
        </p:nvCxnSpPr>
        <p:spPr>
          <a:xfrm>
            <a:off x="482598" y="2184398"/>
            <a:ext cx="11353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BCC1E9D-3681-FC8B-B2B2-4CC2DD0C3F54}"/>
              </a:ext>
            </a:extLst>
          </p:cNvPr>
          <p:cNvCxnSpPr>
            <a:cxnSpLocks/>
          </p:cNvCxnSpPr>
          <p:nvPr/>
        </p:nvCxnSpPr>
        <p:spPr>
          <a:xfrm>
            <a:off x="457198" y="2133598"/>
            <a:ext cx="11353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7D849C8-6AC7-43AE-2687-51526613BD96}"/>
              </a:ext>
            </a:extLst>
          </p:cNvPr>
          <p:cNvCxnSpPr>
            <a:cxnSpLocks/>
          </p:cNvCxnSpPr>
          <p:nvPr/>
        </p:nvCxnSpPr>
        <p:spPr>
          <a:xfrm>
            <a:off x="317498" y="2082798"/>
            <a:ext cx="11353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0799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1D1686F-787F-0DC2-E059-10F7427C26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89100"/>
            <a:ext cx="12175544" cy="23114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A250119-AB8C-BAE6-2B45-635F34E0D40B}"/>
              </a:ext>
            </a:extLst>
          </p:cNvPr>
          <p:cNvSpPr txBox="1"/>
          <p:nvPr/>
        </p:nvSpPr>
        <p:spPr>
          <a:xfrm>
            <a:off x="4749800" y="1003300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0-18</a:t>
            </a:r>
          </a:p>
        </p:txBody>
      </p:sp>
    </p:spTree>
    <p:extLst>
      <p:ext uri="{BB962C8B-B14F-4D97-AF65-F5344CB8AC3E}">
        <p14:creationId xmlns:p14="http://schemas.microsoft.com/office/powerpoint/2010/main" val="24794578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3E44A0F-B95D-6FD8-2C23-04FCB0C658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84375"/>
            <a:ext cx="12156252" cy="28892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18220D0-1651-BA44-4D9A-2547E7D6D211}"/>
              </a:ext>
            </a:extLst>
          </p:cNvPr>
          <p:cNvSpPr txBox="1"/>
          <p:nvPr/>
        </p:nvSpPr>
        <p:spPr>
          <a:xfrm>
            <a:off x="5029200" y="977900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19-40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708C4A1-F3C3-0862-0F26-82CB5CA8204D}"/>
              </a:ext>
            </a:extLst>
          </p:cNvPr>
          <p:cNvCxnSpPr>
            <a:cxnSpLocks/>
          </p:cNvCxnSpPr>
          <p:nvPr/>
        </p:nvCxnSpPr>
        <p:spPr>
          <a:xfrm>
            <a:off x="647698" y="3276598"/>
            <a:ext cx="11353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7DF6D70-2A73-B3E4-2B5D-21211E0365DE}"/>
              </a:ext>
            </a:extLst>
          </p:cNvPr>
          <p:cNvCxnSpPr>
            <a:cxnSpLocks/>
          </p:cNvCxnSpPr>
          <p:nvPr/>
        </p:nvCxnSpPr>
        <p:spPr>
          <a:xfrm>
            <a:off x="800098" y="3153227"/>
            <a:ext cx="11353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43F4A2E-66A3-4F79-8A83-214EDF013508}"/>
              </a:ext>
            </a:extLst>
          </p:cNvPr>
          <p:cNvCxnSpPr>
            <a:cxnSpLocks/>
          </p:cNvCxnSpPr>
          <p:nvPr/>
        </p:nvCxnSpPr>
        <p:spPr>
          <a:xfrm>
            <a:off x="584198" y="3657598"/>
            <a:ext cx="11353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3842FA2-11EB-F1D1-DD34-173D7CF2EC78}"/>
              </a:ext>
            </a:extLst>
          </p:cNvPr>
          <p:cNvCxnSpPr>
            <a:cxnSpLocks/>
          </p:cNvCxnSpPr>
          <p:nvPr/>
        </p:nvCxnSpPr>
        <p:spPr>
          <a:xfrm>
            <a:off x="736598" y="3530598"/>
            <a:ext cx="11353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907720F-58C7-16CD-6057-7A124897C382}"/>
              </a:ext>
            </a:extLst>
          </p:cNvPr>
          <p:cNvCxnSpPr>
            <a:cxnSpLocks/>
          </p:cNvCxnSpPr>
          <p:nvPr/>
        </p:nvCxnSpPr>
        <p:spPr>
          <a:xfrm>
            <a:off x="888998" y="3403598"/>
            <a:ext cx="11353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4207F8A-3082-E239-919A-306E54BA9C4E}"/>
              </a:ext>
            </a:extLst>
          </p:cNvPr>
          <p:cNvCxnSpPr>
            <a:cxnSpLocks/>
          </p:cNvCxnSpPr>
          <p:nvPr/>
        </p:nvCxnSpPr>
        <p:spPr>
          <a:xfrm>
            <a:off x="685798" y="3035298"/>
            <a:ext cx="11353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FD2A5EA-4541-58D1-E721-60A2BD627CE4}"/>
              </a:ext>
            </a:extLst>
          </p:cNvPr>
          <p:cNvCxnSpPr>
            <a:cxnSpLocks/>
          </p:cNvCxnSpPr>
          <p:nvPr/>
        </p:nvCxnSpPr>
        <p:spPr>
          <a:xfrm>
            <a:off x="838198" y="2908298"/>
            <a:ext cx="11353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EADD07D-C851-681E-CAD6-FCEA4F7DCA2B}"/>
              </a:ext>
            </a:extLst>
          </p:cNvPr>
          <p:cNvCxnSpPr>
            <a:cxnSpLocks/>
          </p:cNvCxnSpPr>
          <p:nvPr/>
        </p:nvCxnSpPr>
        <p:spPr>
          <a:xfrm>
            <a:off x="711198" y="2781298"/>
            <a:ext cx="11353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7973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3525CA5-AF54-B696-89B0-20BCD9BC4A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89100"/>
            <a:ext cx="12179300" cy="3479800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A4F4615-8F4E-FE29-B200-EFA1F3D93B24}"/>
              </a:ext>
            </a:extLst>
          </p:cNvPr>
          <p:cNvCxnSpPr>
            <a:cxnSpLocks/>
          </p:cNvCxnSpPr>
          <p:nvPr/>
        </p:nvCxnSpPr>
        <p:spPr>
          <a:xfrm>
            <a:off x="647698" y="3492498"/>
            <a:ext cx="11353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33CE463-1308-4BFF-4424-8969945719C6}"/>
              </a:ext>
            </a:extLst>
          </p:cNvPr>
          <p:cNvCxnSpPr>
            <a:cxnSpLocks/>
          </p:cNvCxnSpPr>
          <p:nvPr/>
        </p:nvCxnSpPr>
        <p:spPr>
          <a:xfrm>
            <a:off x="800098" y="3394527"/>
            <a:ext cx="11353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F735FCD-0ECA-7641-A456-7555F11D1903}"/>
              </a:ext>
            </a:extLst>
          </p:cNvPr>
          <p:cNvCxnSpPr>
            <a:cxnSpLocks/>
          </p:cNvCxnSpPr>
          <p:nvPr/>
        </p:nvCxnSpPr>
        <p:spPr>
          <a:xfrm>
            <a:off x="698498" y="3594098"/>
            <a:ext cx="11353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6B53A58-0915-1EB0-A6FC-3A343F985B0C}"/>
              </a:ext>
            </a:extLst>
          </p:cNvPr>
          <p:cNvCxnSpPr>
            <a:cxnSpLocks/>
          </p:cNvCxnSpPr>
          <p:nvPr/>
        </p:nvCxnSpPr>
        <p:spPr>
          <a:xfrm>
            <a:off x="736598" y="3682998"/>
            <a:ext cx="11353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6E009B3-797E-3335-62C0-E77FC5D21BC7}"/>
              </a:ext>
            </a:extLst>
          </p:cNvPr>
          <p:cNvCxnSpPr>
            <a:cxnSpLocks/>
          </p:cNvCxnSpPr>
          <p:nvPr/>
        </p:nvCxnSpPr>
        <p:spPr>
          <a:xfrm>
            <a:off x="800098" y="3771898"/>
            <a:ext cx="11353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522D87F-7FC8-354B-77D6-CE1E2F8A69C5}"/>
              </a:ext>
            </a:extLst>
          </p:cNvPr>
          <p:cNvCxnSpPr>
            <a:cxnSpLocks/>
          </p:cNvCxnSpPr>
          <p:nvPr/>
        </p:nvCxnSpPr>
        <p:spPr>
          <a:xfrm>
            <a:off x="736598" y="3301998"/>
            <a:ext cx="11353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A05B529-A731-0D19-87D3-2FEDE873CAD1}"/>
              </a:ext>
            </a:extLst>
          </p:cNvPr>
          <p:cNvCxnSpPr>
            <a:cxnSpLocks/>
          </p:cNvCxnSpPr>
          <p:nvPr/>
        </p:nvCxnSpPr>
        <p:spPr>
          <a:xfrm>
            <a:off x="774698" y="3213098"/>
            <a:ext cx="11353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872A0A9-12AE-C36B-5481-2F1D1C686EA4}"/>
              </a:ext>
            </a:extLst>
          </p:cNvPr>
          <p:cNvCxnSpPr>
            <a:cxnSpLocks/>
          </p:cNvCxnSpPr>
          <p:nvPr/>
        </p:nvCxnSpPr>
        <p:spPr>
          <a:xfrm>
            <a:off x="952498" y="3124198"/>
            <a:ext cx="11353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F49B4E9-217F-F079-E5AA-1590972FC5CF}"/>
              </a:ext>
            </a:extLst>
          </p:cNvPr>
          <p:cNvCxnSpPr>
            <a:cxnSpLocks/>
          </p:cNvCxnSpPr>
          <p:nvPr/>
        </p:nvCxnSpPr>
        <p:spPr>
          <a:xfrm>
            <a:off x="787398" y="3022598"/>
            <a:ext cx="11353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3C9955E-5FFB-67CC-5BFE-E1DA01DF7082}"/>
              </a:ext>
            </a:extLst>
          </p:cNvPr>
          <p:cNvCxnSpPr>
            <a:cxnSpLocks/>
          </p:cNvCxnSpPr>
          <p:nvPr/>
        </p:nvCxnSpPr>
        <p:spPr>
          <a:xfrm>
            <a:off x="850898" y="2908298"/>
            <a:ext cx="11353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33DE790-A8E0-16A1-3668-9D8D8366EA49}"/>
              </a:ext>
            </a:extLst>
          </p:cNvPr>
          <p:cNvSpPr txBox="1"/>
          <p:nvPr/>
        </p:nvSpPr>
        <p:spPr>
          <a:xfrm>
            <a:off x="5219700" y="1371600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41-60</a:t>
            </a:r>
          </a:p>
        </p:txBody>
      </p:sp>
    </p:spTree>
    <p:extLst>
      <p:ext uri="{BB962C8B-B14F-4D97-AF65-F5344CB8AC3E}">
        <p14:creationId xmlns:p14="http://schemas.microsoft.com/office/powerpoint/2010/main" val="10259493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B072B47-782B-315D-35D5-3DC2557226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1822450"/>
            <a:ext cx="12165445" cy="3263900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97397A7-7206-1E8E-E4B5-99F163C3C984}"/>
              </a:ext>
            </a:extLst>
          </p:cNvPr>
          <p:cNvCxnSpPr>
            <a:cxnSpLocks/>
          </p:cNvCxnSpPr>
          <p:nvPr/>
        </p:nvCxnSpPr>
        <p:spPr>
          <a:xfrm>
            <a:off x="647698" y="3492498"/>
            <a:ext cx="11353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625ADE1-C378-FDE1-C852-53848EAED02C}"/>
              </a:ext>
            </a:extLst>
          </p:cNvPr>
          <p:cNvCxnSpPr>
            <a:cxnSpLocks/>
          </p:cNvCxnSpPr>
          <p:nvPr/>
        </p:nvCxnSpPr>
        <p:spPr>
          <a:xfrm>
            <a:off x="800098" y="3394527"/>
            <a:ext cx="11353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A75870E-6D4C-2F49-DCEC-473BE3675914}"/>
              </a:ext>
            </a:extLst>
          </p:cNvPr>
          <p:cNvCxnSpPr>
            <a:cxnSpLocks/>
          </p:cNvCxnSpPr>
          <p:nvPr/>
        </p:nvCxnSpPr>
        <p:spPr>
          <a:xfrm>
            <a:off x="698498" y="3594098"/>
            <a:ext cx="11353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746C6EE-9098-801D-6EBB-92514AF8F683}"/>
              </a:ext>
            </a:extLst>
          </p:cNvPr>
          <p:cNvCxnSpPr>
            <a:cxnSpLocks/>
          </p:cNvCxnSpPr>
          <p:nvPr/>
        </p:nvCxnSpPr>
        <p:spPr>
          <a:xfrm>
            <a:off x="736598" y="3682998"/>
            <a:ext cx="11353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B3D9EE0-BC8C-A77E-3327-857B3F200571}"/>
              </a:ext>
            </a:extLst>
          </p:cNvPr>
          <p:cNvCxnSpPr>
            <a:cxnSpLocks/>
          </p:cNvCxnSpPr>
          <p:nvPr/>
        </p:nvCxnSpPr>
        <p:spPr>
          <a:xfrm>
            <a:off x="800098" y="3771898"/>
            <a:ext cx="11353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5CD0DEB-F9BF-C5B5-416F-EECD9E11CAAE}"/>
              </a:ext>
            </a:extLst>
          </p:cNvPr>
          <p:cNvCxnSpPr>
            <a:cxnSpLocks/>
          </p:cNvCxnSpPr>
          <p:nvPr/>
        </p:nvCxnSpPr>
        <p:spPr>
          <a:xfrm>
            <a:off x="736598" y="3301998"/>
            <a:ext cx="11353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4822B0E-C9EE-3B3A-5E97-C5E975EA0BF4}"/>
              </a:ext>
            </a:extLst>
          </p:cNvPr>
          <p:cNvCxnSpPr>
            <a:cxnSpLocks/>
          </p:cNvCxnSpPr>
          <p:nvPr/>
        </p:nvCxnSpPr>
        <p:spPr>
          <a:xfrm>
            <a:off x="774698" y="3213098"/>
            <a:ext cx="11353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0A9D733-8C44-9344-6283-D871F2076B02}"/>
              </a:ext>
            </a:extLst>
          </p:cNvPr>
          <p:cNvCxnSpPr>
            <a:cxnSpLocks/>
          </p:cNvCxnSpPr>
          <p:nvPr/>
        </p:nvCxnSpPr>
        <p:spPr>
          <a:xfrm>
            <a:off x="952498" y="3124198"/>
            <a:ext cx="11353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9899CA1-8B65-4622-FE5C-795F13B1732A}"/>
              </a:ext>
            </a:extLst>
          </p:cNvPr>
          <p:cNvCxnSpPr>
            <a:cxnSpLocks/>
          </p:cNvCxnSpPr>
          <p:nvPr/>
        </p:nvCxnSpPr>
        <p:spPr>
          <a:xfrm>
            <a:off x="787398" y="3022598"/>
            <a:ext cx="11353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873A9F8-91CC-552A-68CE-5E966C2F1803}"/>
              </a:ext>
            </a:extLst>
          </p:cNvPr>
          <p:cNvCxnSpPr>
            <a:cxnSpLocks/>
          </p:cNvCxnSpPr>
          <p:nvPr/>
        </p:nvCxnSpPr>
        <p:spPr>
          <a:xfrm>
            <a:off x="850898" y="2908298"/>
            <a:ext cx="11353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B243710-457A-B1C2-35E3-F13297F146AD}"/>
              </a:ext>
            </a:extLst>
          </p:cNvPr>
          <p:cNvSpPr txBox="1"/>
          <p:nvPr/>
        </p:nvSpPr>
        <p:spPr>
          <a:xfrm>
            <a:off x="5219700" y="1371600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61-80</a:t>
            </a:r>
          </a:p>
        </p:txBody>
      </p:sp>
    </p:spTree>
    <p:extLst>
      <p:ext uri="{BB962C8B-B14F-4D97-AF65-F5344CB8AC3E}">
        <p14:creationId xmlns:p14="http://schemas.microsoft.com/office/powerpoint/2010/main" val="14539711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B072B47-782B-315D-35D5-3DC25572260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0800" y="2134775"/>
            <a:ext cx="12228193" cy="2703923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B3D9EE0-BC8C-A77E-3327-857B3F200571}"/>
              </a:ext>
            </a:extLst>
          </p:cNvPr>
          <p:cNvCxnSpPr>
            <a:cxnSpLocks/>
          </p:cNvCxnSpPr>
          <p:nvPr/>
        </p:nvCxnSpPr>
        <p:spPr>
          <a:xfrm>
            <a:off x="647698" y="3606798"/>
            <a:ext cx="11353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5CD0DEB-F9BF-C5B5-416F-EECD9E11CAAE}"/>
              </a:ext>
            </a:extLst>
          </p:cNvPr>
          <p:cNvCxnSpPr>
            <a:cxnSpLocks/>
          </p:cNvCxnSpPr>
          <p:nvPr/>
        </p:nvCxnSpPr>
        <p:spPr>
          <a:xfrm>
            <a:off x="736598" y="3301998"/>
            <a:ext cx="11353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9899CA1-8B65-4622-FE5C-795F13B1732A}"/>
              </a:ext>
            </a:extLst>
          </p:cNvPr>
          <p:cNvCxnSpPr>
            <a:cxnSpLocks/>
          </p:cNvCxnSpPr>
          <p:nvPr/>
        </p:nvCxnSpPr>
        <p:spPr>
          <a:xfrm>
            <a:off x="577538" y="3022598"/>
            <a:ext cx="11353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873A9F8-91CC-552A-68CE-5E966C2F1803}"/>
              </a:ext>
            </a:extLst>
          </p:cNvPr>
          <p:cNvCxnSpPr>
            <a:cxnSpLocks/>
          </p:cNvCxnSpPr>
          <p:nvPr/>
        </p:nvCxnSpPr>
        <p:spPr>
          <a:xfrm>
            <a:off x="685798" y="2882898"/>
            <a:ext cx="11353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B243710-457A-B1C2-35E3-F13297F146AD}"/>
              </a:ext>
            </a:extLst>
          </p:cNvPr>
          <p:cNvSpPr txBox="1"/>
          <p:nvPr/>
        </p:nvSpPr>
        <p:spPr>
          <a:xfrm>
            <a:off x="5219700" y="1371600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81+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334FA14-12B4-D7AC-4647-4B733AD095A2}"/>
              </a:ext>
            </a:extLst>
          </p:cNvPr>
          <p:cNvCxnSpPr>
            <a:cxnSpLocks/>
          </p:cNvCxnSpPr>
          <p:nvPr/>
        </p:nvCxnSpPr>
        <p:spPr>
          <a:xfrm>
            <a:off x="643328" y="3455020"/>
            <a:ext cx="11353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F296DC1-91D9-8309-1287-3D9F92FF207B}"/>
              </a:ext>
            </a:extLst>
          </p:cNvPr>
          <p:cNvCxnSpPr>
            <a:cxnSpLocks/>
          </p:cNvCxnSpPr>
          <p:nvPr/>
        </p:nvCxnSpPr>
        <p:spPr>
          <a:xfrm>
            <a:off x="690798" y="3172707"/>
            <a:ext cx="11353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73A2737-C593-51C3-2E9F-1A3134BC4268}"/>
              </a:ext>
            </a:extLst>
          </p:cNvPr>
          <p:cNvCxnSpPr>
            <a:cxnSpLocks/>
          </p:cNvCxnSpPr>
          <p:nvPr/>
        </p:nvCxnSpPr>
        <p:spPr>
          <a:xfrm>
            <a:off x="535068" y="2725297"/>
            <a:ext cx="11353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94269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8</Words>
  <Application>Microsoft Macintosh PowerPoint</Application>
  <PresentationFormat>Widescreen</PresentationFormat>
  <Paragraphs>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Florence Débarre</dc:creator>
  <cp:lastModifiedBy>Florence Débarre</cp:lastModifiedBy>
  <cp:revision>12</cp:revision>
  <dcterms:created xsi:type="dcterms:W3CDTF">2024-05-06T10:22:22Z</dcterms:created>
  <dcterms:modified xsi:type="dcterms:W3CDTF">2024-05-06T11:00:23Z</dcterms:modified>
</cp:coreProperties>
</file>